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commentAuthors.xml" ContentType="application/vnd.openxmlformats-officedocument.presentationml.commentAuthors+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8" r:id="rId1"/>
  </p:sldMasterIdLst>
  <p:notesMasterIdLst>
    <p:notesMasterId r:id="rId9"/>
  </p:notesMasterIdLst>
  <p:sldIdLst>
    <p:sldId id="258" r:id="rId2"/>
    <p:sldId id="1770" r:id="rId3"/>
    <p:sldId id="1783" r:id="rId4"/>
    <p:sldId id="1784" r:id="rId5"/>
    <p:sldId id="1777" r:id="rId6"/>
    <p:sldId id="1785" r:id="rId7"/>
    <p:sldId id="1781" r:id="rId8"/>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74" clrIdx="0">
    <p:extLst>
      <p:ext uri="{19B8F6BF-5375-455C-9EA6-DF929625EA0E}">
        <p15:presenceInfo xmlns:p15="http://schemas.microsoft.com/office/powerpoint/2012/main" userId="S-1-5-21-1407069837-2091007605-538272213-31813507" providerId="AD"/>
      </p:ext>
    </p:extLst>
  </p:cmAuthor>
  <p:cmAuthor id="2" name="Wang, Carrie" initials="WC" lastIdx="34" clrIdx="1">
    <p:extLst>
      <p:ext uri="{19B8F6BF-5375-455C-9EA6-DF929625EA0E}">
        <p15:presenceInfo xmlns:p15="http://schemas.microsoft.com/office/powerpoint/2012/main" userId="S-1-5-21-1407069837-2091007605-538272213-49903310" providerId="AD"/>
      </p:ext>
    </p:extLst>
  </p:cmAuthor>
  <p:cmAuthor id="3" name="Daswani, Monisha" initials="DM" lastIdx="5" clrIdx="2">
    <p:extLst>
      <p:ext uri="{19B8F6BF-5375-455C-9EA6-DF929625EA0E}">
        <p15:presenceInfo xmlns:p15="http://schemas.microsoft.com/office/powerpoint/2012/main" userId="S-1-5-21-1407069837-2091007605-538272213-41758195" providerId="AD"/>
      </p:ext>
    </p:extLst>
  </p:cmAuthor>
  <p:cmAuthor id="4" name="Microsoft Office User" initials="MOU" lastIdx="31" clrIdx="3">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68" d="100"/>
          <a:sy n="68" d="100"/>
        </p:scale>
        <p:origin x="792" y="6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35000"/>
            <a:ext cx="5486400" cy="308682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17500" y="3810000"/>
            <a:ext cx="7112000" cy="5588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890323"/>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0"/>
      </a:spcBef>
      <a:spcAft>
        <a:spcPts val="0"/>
      </a:spcAft>
      <a:defRPr sz="1200" kern="1200">
        <a:solidFill>
          <a:schemeClr val="tx1"/>
        </a:solidFill>
        <a:latin typeface="+mn-lt"/>
        <a:ea typeface="+mn-ea"/>
        <a:cs typeface="+mn-cs"/>
      </a:defRPr>
    </a:lvl1pPr>
    <a:lvl2pPr marL="457200" algn="l" defTabSz="914400" rtl="0" eaLnBrk="1" latinLnBrk="0" hangingPunct="1">
      <a:spcBef>
        <a:spcPts val="0"/>
      </a:spcBef>
      <a:spcAft>
        <a:spcPts val="0"/>
      </a:spcAft>
      <a:defRPr sz="1200" kern="1200">
        <a:solidFill>
          <a:schemeClr val="tx1"/>
        </a:solidFill>
        <a:latin typeface="+mn-lt"/>
        <a:ea typeface="+mn-ea"/>
        <a:cs typeface="+mn-cs"/>
      </a:defRPr>
    </a:lvl2pPr>
    <a:lvl3pPr marL="914400" algn="l" defTabSz="914400" rtl="0" eaLnBrk="1" latinLnBrk="0" hangingPunct="1">
      <a:spcBef>
        <a:spcPts val="0"/>
      </a:spcBef>
      <a:spcAft>
        <a:spcPts val="0"/>
      </a:spcAft>
      <a:defRPr sz="1200" kern="1200">
        <a:solidFill>
          <a:schemeClr val="tx1"/>
        </a:solidFill>
        <a:latin typeface="+mn-lt"/>
        <a:ea typeface="+mn-ea"/>
        <a:cs typeface="+mn-cs"/>
      </a:defRPr>
    </a:lvl3pPr>
    <a:lvl4pPr marL="1371600" algn="l" defTabSz="914400" rtl="0" eaLnBrk="1" latinLnBrk="0" hangingPunct="1">
      <a:spcBef>
        <a:spcPts val="0"/>
      </a:spcBef>
      <a:spcAft>
        <a:spcPts val="0"/>
      </a:spcAft>
      <a:defRPr sz="1200" kern="1200">
        <a:solidFill>
          <a:schemeClr val="tx1"/>
        </a:solidFill>
        <a:latin typeface="+mn-lt"/>
        <a:ea typeface="+mn-ea"/>
        <a:cs typeface="+mn-cs"/>
      </a:defRPr>
    </a:lvl4pPr>
    <a:lvl5pPr marL="1828800" algn="l" defTabSz="914400" rtl="0" eaLnBrk="1" latinLnBrk="0" hangingPunct="1">
      <a:spcBef>
        <a:spcPts val="0"/>
      </a:spcBef>
      <a:spcAft>
        <a:spcPts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t>للمعلمين: يمكنك استخدام هذا القالب لمساعدة طلابك على تقديم مشروعهم وإيصاله بشكل فعال إلى جمهور أوسع. يمكن لطلابك أيضًا استخدام هذا العرض التقديمي كمحفظة لأعمالهم لإظهار مهاراتهم السحابية.</a:t>
            </a:r>
          </a:p>
          <a:p>
            <a:r>
              <a:t>يتم سرد بنية العرض أدناه. قد يختلف الوقت الإجمالي اعتمادًا على النشاط الذي تريد إجراءه. على سبيل المثال، قد ترغب في أن يقدم طلابك إرشادات تفصيلية عالية المستوى عن حلولهم النهائية مقابل الغوص العميق في سبب أو كيفية اختيارهم لخدمات معينة وخطوات بناء بنياتهم. </a:t>
            </a:r>
          </a:p>
          <a:p/>
          <a:p>
            <a:r>
              <a:t>التوقيت المقترح لعرض تقديمي مدته 15 دقيقة:</a:t>
            </a:r>
          </a:p>
          <a:p>
            <a:r>
              <a:t>مقدمة - 30 ثانية</a:t>
            </a:r>
          </a:p>
          <a:p>
            <a:r>
              <a:t>نظرة عامة على سيناريو الأعمال - دقيقة واحدة</a:t>
            </a:r>
          </a:p>
          <a:p>
            <a:r>
              <a:t>نظرة عامة على الحل - 5 دقائق</a:t>
            </a:r>
          </a:p>
          <a:p>
            <a:r>
              <a:t>مخطط معماري للحل - دقيقتان</a:t>
            </a:r>
          </a:p>
          <a:p>
            <a:r>
              <a:t>العرض التوضيحي - 5 دقائق</a:t>
            </a:r>
          </a:p>
          <a:p>
            <a:r>
              <a:t>الدروس المستفادة - 1.5 دقيقة</a:t>
            </a:r>
          </a:p>
        </p:txBody>
      </p:sp>
    </p:spTree>
    <p:extLst>
      <p:ext uri="{BB962C8B-B14F-4D97-AF65-F5344CB8AC3E}">
        <p14:creationId xmlns:p14="http://schemas.microsoft.com/office/powerpoint/2010/main" val="1171446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t>حدد المشكلة أو الفرصة التي تتناولها. قم بتضمين الصور والأرقام والإحصاءات لمساعدة الجمهور على تصور المشكلة أو الفرصة بشكل أفضل.</a:t>
            </a:r>
          </a:p>
          <a:p/>
          <a:p>
            <a:r>
              <a:t>حدد من هم المستخدمون أو العملاء ونقاط الألم التي يواجهونها. </a:t>
            </a:r>
          </a:p>
          <a:p>
            <a:r>
              <a:t>على سبيل المثال: «يشكو المستخدمون من أن موقع قسم قبول الطلاب بطيء جدًا ولا يتوفر دائمًا.»</a:t>
            </a:r>
          </a:p>
          <a:p/>
          <a:p>
            <a:r>
              <a:t>قم أيضًا بإدراج أي متطلبات عمل محددة تقوم بمعالجتها.</a:t>
            </a:r>
          </a:p>
          <a:p>
            <a:r>
              <a:t>على سبيل المثال: «تحسين تجربة المستخدمين. يمكن نشر تطبيق الويب على AWS Cloud. يجب أن يكون التطبيق متاحًا للغاية وقابل للتطوير ومتوازن التحميل وآمنًا وعالي الأداء يمكنه دعم آلاف المستخدمين. »</a:t>
            </a:r>
          </a:p>
          <a:p/>
          <a:p>
            <a:r>
              <a:t>ملاحظة: </a:t>
            </a:r>
          </a:p>
          <a:p>
            <a:r>
              <a:t>نظرة عامة على الشريط أعلاه تحدد بإيجاز بيان المشكلة والفرصة. على سبيل المثال: «يحتاج العملاء الذين لديهم ملفات وسائط، مثل شركات البيع بالتجزئة، إلى طريقة سهلة وفعالة من حيث التكلفة لتحليل الصور ومقاطع الفيديو الخاصة بمخزونهم.»</a:t>
            </a:r>
          </a:p>
          <a:p>
            <a:r>
              <a:t>تعتبر النظرة العامة أدناه مطولة جدًا أو تقنية أو غير محددة. على سبيل المثال: «ملفات الوسائط الأكثر شيوعًا هي .jpg و.mp4. تمتلك الشركات ملفات إعلامية لمخزونها».</a:t>
            </a:r>
          </a:p>
        </p:txBody>
      </p:sp>
    </p:spTree>
    <p:extLst>
      <p:ext uri="{BB962C8B-B14F-4D97-AF65-F5344CB8AC3E}">
        <p14:creationId xmlns:p14="http://schemas.microsoft.com/office/powerpoint/2010/main" val="2063448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t>اشرح على مستوى عالٍ ما قمت ببنائه. </a:t>
            </a:r>
          </a:p>
          <a:p>
            <a:r>
              <a:t>على سبيل المثال: «لقد أنشأت تطبيق ويب لشركة لاستضافة مدونتها. »</a:t>
            </a:r>
          </a:p>
          <a:p/>
          <a:p>
            <a:r>
              <a:t>تحدث عن سبب اختيارك لأجزاء معينة من الحلول وأي مقايضات أجريتها. ركز على كيفية تصميم الحلول وكيفية تطبيق إطار عمل AWS المصمم جيدًا كجزء من العملية (إطار AWS المصمم جيدًا: https://docs.aws.amazon.com/wellarchitected/latest/framework/welcome.html). </a:t>
            </a:r>
          </a:p>
          <a:p>
            <a:r>
              <a:t>على سبيل المثال: «قمت بتكوين موازنات التحميل والتحجيم التلقائي لجعل التطبيق متاحًا وموثوقًا للغاية.» </a:t>
            </a:r>
          </a:p>
          <a:p/>
          <a:p>
            <a:r>
              <a:t>قم بتضمين حالات الاستخدام التي تتناولها. فكر في هوية المستخدمين لديك وكيف يريدون التفاعل مع الحل الخاص بك لحل مشكلتهم. </a:t>
            </a:r>
          </a:p>
          <a:p>
            <a:r>
              <a:t>على سبيل المثال: «يمكن للمستخدمين عرض مشاركات المدونة وتحميلها وتعديلها وحذفها. يمكن للمسؤولين الموافقة على مشاركات المدونة.»</a:t>
            </a:r>
          </a:p>
          <a:p/>
          <a:p>
            <a:r>
              <a:t>تحدث عن حالات الاستخدام التي عالجتها كجزء من الحد الأدنى للمنتج القابل للتطبيق (MVP) الذي قمت بتحديد نطاقه وبنائه.</a:t>
            </a:r>
          </a:p>
          <a:p/>
          <a:p>
            <a:r>
              <a:t>ملاحظة:</a:t>
            </a:r>
          </a:p>
          <a:p>
            <a:r>
              <a:t>وصف الشريط أعلاه موجز ويتضمن أهم الفوائد. على سبيل المثال: «يتيح الحل للعملاء تحميل كتالوجات كبيرة من الصور ومقاطع الفيديو وتخزينها والبحث فيها بسرعة في Amazon S3.»</a:t>
            </a:r>
          </a:p>
          <a:p>
            <a:r>
              <a:t>وصف الشريط أدناه مفصل جدًا أو غير محدد. على سبيل المثال: «حلنا يحلل ملفات الوسائط».</a:t>
            </a:r>
          </a:p>
        </p:txBody>
      </p:sp>
    </p:spTree>
    <p:extLst>
      <p:ext uri="{BB962C8B-B14F-4D97-AF65-F5344CB8AC3E}">
        <p14:creationId xmlns:p14="http://schemas.microsoft.com/office/powerpoint/2010/main" val="1898553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t>اشرح على مستوى عالٍ ما قمت ببنائه. </a:t>
            </a:r>
          </a:p>
          <a:p>
            <a:r>
              <a:t>على سبيل المثال: «لقد أنشأت تطبيق ويب لشركة لاستضافة مدونتها. »</a:t>
            </a:r>
          </a:p>
          <a:p/>
          <a:p>
            <a:r>
              <a:t>تحدث عن سبب اختيارك لأجزاء معينة من الحلول وأي مقايضات أجريتها. ركز على كيفية تصميم الحلول وكيفية تطبيق إطار عمل AWS المصمم جيدًا كجزء من العملية (إطار AWS المصمم جيدًا: https://docs.aws.amazon.com/wellarchitected/latest/framework/welcome.html). </a:t>
            </a:r>
          </a:p>
          <a:p>
            <a:r>
              <a:t>على سبيل المثال: «قمت بتكوين موازنات التحميل والتحجيم التلقائي لجعل التطبيق متاحًا وموثوقًا للغاية.» </a:t>
            </a:r>
          </a:p>
          <a:p/>
          <a:p>
            <a:r>
              <a:t>قم بتضمين حالات الاستخدام التي تتناولها. فكر في هوية المستخدمين لديك وكيف يريدون التفاعل مع الحل الخاص بك لحل مشكلتهم. </a:t>
            </a:r>
          </a:p>
          <a:p>
            <a:r>
              <a:t>على سبيل المثال: «يمكن للمستخدمين عرض مشاركات المدونة وتحميلها وتعديلها وحذفها. يمكن للمسؤولين الموافقة على مشاركات المدونة.»</a:t>
            </a:r>
          </a:p>
          <a:p/>
          <a:p>
            <a:r>
              <a:t>تحدث عن حالات الاستخدام التي عالجتها كجزء من الحد الأدنى للمنتج القابل للتطبيق (MVP) الذي قمت بتحديد نطاقه وبنائه.</a:t>
            </a:r>
          </a:p>
          <a:p/>
          <a:p>
            <a:r>
              <a:t>ملاحظة:</a:t>
            </a:r>
          </a:p>
          <a:p>
            <a:r>
              <a:t>وصف الشريط أعلاه موجز ويتضمن أهم الفوائد. على سبيل المثال: «يتيح الحل للعملاء تحميل كتالوجات كبيرة من الصور ومقاطع الفيديو وتخزينها والبحث فيها بسرعة في Amazon S3.»</a:t>
            </a:r>
          </a:p>
          <a:p>
            <a:r>
              <a:t>وصف الشريط أدناه مفصل جدًا أو غير محدد. على سبيل المثال: «حلنا يحلل ملفات الوسائط».</a:t>
            </a:r>
          </a:p>
        </p:txBody>
      </p:sp>
    </p:spTree>
    <p:extLst>
      <p:ext uri="{BB962C8B-B14F-4D97-AF65-F5344CB8AC3E}">
        <p14:creationId xmlns:p14="http://schemas.microsoft.com/office/powerpoint/2010/main" val="698965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t>بالنسبة للعرض التوضيحي، قم بتوجيه الجمهور من خلال اثنين إلى ثلاثة من أهم فوائد الحل وكيفية معالجته للمتطلبات.</a:t>
            </a:r>
          </a:p>
          <a:p>
            <a:r>
              <a:t>يمكن أن تكون المواد التجريبية الخاصة بك عبارة عن لقطات شاشة وتسجيلات ورابط للحل النهائي و/أو رابط إلى وحدة تحكم AWS.   </a:t>
            </a:r>
          </a:p>
          <a:p/>
        </p:txBody>
      </p:sp>
    </p:spTree>
    <p:extLst>
      <p:ext uri="{BB962C8B-B14F-4D97-AF65-F5344CB8AC3E}">
        <p14:creationId xmlns:p14="http://schemas.microsoft.com/office/powerpoint/2010/main" val="689816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t>اشرح على مستوى عالٍ ما قمت ببنائه. </a:t>
            </a:r>
          </a:p>
          <a:p>
            <a:r>
              <a:t>على سبيل المثال: «لقد أنشأت تطبيق ويب لشركة لاستضافة مدونتها. »</a:t>
            </a:r>
          </a:p>
          <a:p/>
          <a:p>
            <a:r>
              <a:t>تحدث عن سبب اختيارك لأجزاء معينة من الحلول وأي مقايضات أجريتها. ركز على كيفية تصميم الحلول وكيفية تطبيق إطار عمل AWS المصمم جيدًا كجزء من العملية (إطار AWS المصمم جيدًا: https://docs.aws.amazon.com/wellarchitected/latest/framework/welcome.html). </a:t>
            </a:r>
          </a:p>
          <a:p>
            <a:r>
              <a:t>على سبيل المثال: «قمت بتكوين موازنات التحميل والتحجيم التلقائي لجعل التطبيق متاحًا وموثوقًا للغاية.» </a:t>
            </a:r>
          </a:p>
          <a:p/>
          <a:p>
            <a:r>
              <a:t>قم بتضمين حالات الاستخدام التي تتناولها. فكر في هوية المستخدمين لديك وكيف يريدون التفاعل مع الحل الخاص بك لحل مشكلتهم. </a:t>
            </a:r>
          </a:p>
          <a:p>
            <a:r>
              <a:t>على سبيل المثال: «يمكن للمستخدمين عرض مشاركات المدونة وتحميلها وتعديلها وحذفها. يمكن للمسؤولين الموافقة على مشاركات المدونة.»</a:t>
            </a:r>
          </a:p>
          <a:p/>
          <a:p>
            <a:r>
              <a:t>تحدث عن حالات الاستخدام التي عالجتها كجزء من الحد الأدنى للمنتج القابل للتطبيق (MVP) الذي قمت بتحديد نطاقه وبنائه.</a:t>
            </a:r>
          </a:p>
          <a:p/>
          <a:p>
            <a:r>
              <a:t>ملاحظة:</a:t>
            </a:r>
          </a:p>
          <a:p>
            <a:r>
              <a:t>وصف الشريط أعلاه موجز ويتضمن أهم الفوائد. على سبيل المثال: «يتيح الحل للعملاء تحميل كتالوجات كبيرة من الصور ومقاطع الفيديو وتخزينها والبحث فيها بسرعة في Amazon S3.»</a:t>
            </a:r>
          </a:p>
          <a:p>
            <a:r>
              <a:t>وصف الشريط أدناه مفصل جدًا أو غير محدد. على سبيل المثال: «حلنا يحلل ملفات الوسائط».</a:t>
            </a:r>
          </a:p>
        </p:txBody>
      </p:sp>
    </p:spTree>
    <p:extLst>
      <p:ext uri="{BB962C8B-B14F-4D97-AF65-F5344CB8AC3E}">
        <p14:creationId xmlns:p14="http://schemas.microsoft.com/office/powerpoint/2010/main" val="1820610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endParaRPr lang="en-US"/>
          </a:p>
        </p:txBody>
      </p:sp>
    </p:spTree>
    <p:extLst>
      <p:ext uri="{BB962C8B-B14F-4D97-AF65-F5344CB8AC3E}">
        <p14:creationId xmlns:p14="http://schemas.microsoft.com/office/powerpoint/2010/main" val="243818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1051560"/>
            <a:ext cx="11375136"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2772920"/>
            <a:ext cx="5500255" cy="175564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Course Title</a:t>
            </a:r>
          </a:p>
        </p:txBody>
      </p:sp>
      <p:pic>
        <p:nvPicPr>
          <p:cNvPr id="4" name="Copyright2">
            <a:extLst>
              <a:ext uri="{FF2B5EF4-FFF2-40B4-BE49-F238E27FC236}">
                <a16:creationId xmlns:a16="http://schemas.microsoft.com/office/drawing/2014/main" id="{A2C3C3E5-7849-41DF-885A-361FFB68A8BE}"/>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346031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and code</a:t>
            </a:r>
          </a:p>
        </p:txBody>
      </p:sp>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11466576" cy="5330952"/>
          </a:xfrm>
        </p:spPr>
        <p:txBody>
          <a:bodyPr>
            <a:noAutofit/>
          </a:bodyPr>
          <a:lstStyle>
            <a:lvl1pPr marL="0" indent="0" defTabSz="228600">
              <a:lnSpc>
                <a:spcPct val="100000"/>
              </a:lnSpc>
              <a:spcBef>
                <a:spcPts val="0"/>
              </a:spcBef>
              <a:spcAft>
                <a:spcPts val="0"/>
              </a:spcAft>
              <a:buNone/>
              <a:defRPr sz="1600">
                <a:solidFill>
                  <a:srgbClr val="232F3E"/>
                </a:solidFill>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Tree>
    <p:custDataLst>
      <p:tags r:id="rId1"/>
    </p:custDataLst>
    <p:extLst>
      <p:ext uri="{BB962C8B-B14F-4D97-AF65-F5344CB8AC3E}">
        <p14:creationId xmlns:p14="http://schemas.microsoft.com/office/powerpoint/2010/main" val="160625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418244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310634-6D6F-45BA-96BC-E6E4225BB2B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2712" y="301752"/>
            <a:ext cx="11466576" cy="731318"/>
          </a:xfrm>
        </p:spPr>
        <p:txBody>
          <a:bodyPr/>
          <a:lstStyle>
            <a:lvl1pPr>
              <a:defRPr>
                <a:solidFill>
                  <a:srgbClr val="232F3E"/>
                </a:solidFill>
                <a:latin typeface="Amazon Ember Display Heavy"/>
              </a:defRPr>
            </a:lvl1pPr>
          </a:lstStyle>
          <a:p>
            <a:r>
              <a:rPr lang="en-US"/>
              <a:t>Title, header, text, and picture</a:t>
            </a:r>
          </a:p>
        </p:txBody>
      </p:sp>
      <p:pic>
        <p:nvPicPr>
          <p:cNvPr id="99" name="Background">
            <a:extLst>
              <a:ext uri="{FF2B5EF4-FFF2-40B4-BE49-F238E27FC236}">
                <a16:creationId xmlns:a16="http://schemas.microsoft.com/office/drawing/2014/main" id="{FFFF9C37-F39B-42A9-BBBE-57586150257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Content 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7644384" cy="487375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1072378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Service Introduction Option 1">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6567437-E18D-4274-8EB3-54B9DE902BBD}"/>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 name="Divider H">
              <a:extLst>
                <a:ext uri="{FF2B5EF4-FFF2-40B4-BE49-F238E27FC236}">
                  <a16:creationId xmlns:a16="http://schemas.microsoft.com/office/drawing/2014/main" id="{50B9701F-77A8-41C6-92EB-864571F194D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11" name="Divider V">
              <a:extLst>
                <a:ext uri="{FF2B5EF4-FFF2-40B4-BE49-F238E27FC236}">
                  <a16:creationId xmlns:a16="http://schemas.microsoft.com/office/drawing/2014/main" id="{39B7DF57-C231-4CAA-9959-A12A3D22402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845B9C66-42EC-414D-A8B0-97B2C6F572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Service introduction slide – Option 1</a:t>
            </a:r>
          </a:p>
        </p:txBody>
      </p:sp>
      <p:sp>
        <p:nvSpPr>
          <p:cNvPr id="3" name="Service Image">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a:t>Click the icon to add a service icon</a:t>
            </a:r>
          </a:p>
        </p:txBody>
      </p:sp>
      <p:sp>
        <p:nvSpPr>
          <p:cNvPr id="4" name="Service name">
            <a:extLst>
              <a:ext uri="{FF2B5EF4-FFF2-40B4-BE49-F238E27FC236}">
                <a16:creationId xmlns:a16="http://schemas.microsoft.com/office/drawing/2014/main" id="{5EE453FC-29B3-4823-BA8D-E5D7343F2858}"/>
              </a:ext>
            </a:extLst>
          </p:cNvPr>
          <p:cNvSpPr>
            <a:spLocks noGrp="1"/>
          </p:cNvSpPr>
          <p:nvPr>
            <p:ph type="body" idx="4" hasCustomPrompt="1"/>
          </p:nvPr>
        </p:nvSpPr>
        <p:spPr>
          <a:xfrm>
            <a:off x="531884" y="4508261"/>
            <a:ext cx="2286001" cy="914400"/>
          </a:xfrm>
        </p:spPr>
        <p:txBody>
          <a:bodyPr>
            <a:noAutofit/>
          </a:bodyPr>
          <a:lstStyle>
            <a:lvl1pPr algn="ctr">
              <a:spcAft>
                <a:spcPts val="0"/>
              </a:spcAft>
              <a:buNone/>
              <a:defRPr sz="2000">
                <a:solidFill>
                  <a:srgbClr val="232F3E"/>
                </a:solidFill>
                <a:latin typeface="Amazon Ember Display"/>
              </a:defRPr>
            </a:lvl1pPr>
          </a:lstStyle>
          <a:p>
            <a:pPr lvl="0"/>
            <a:r>
              <a:rPr lang="en-US"/>
              <a:t>Enter service name</a:t>
            </a:r>
          </a:p>
        </p:txBody>
      </p:sp>
      <p:sp>
        <p:nvSpPr>
          <p:cNvPr id="2" name="Content">
            <a:extLst>
              <a:ext uri="{FF2B5EF4-FFF2-40B4-BE49-F238E27FC236}">
                <a16:creationId xmlns:a16="http://schemas.microsoft.com/office/drawing/2014/main" id="{951E617C-D9F7-4098-883E-6A048DBCF862}"/>
              </a:ext>
            </a:extLst>
          </p:cNvPr>
          <p:cNvSpPr>
            <a:spLocks noGrp="1"/>
          </p:cNvSpPr>
          <p:nvPr>
            <p:ph idx="2" hasCustomPrompt="1"/>
          </p:nvPr>
        </p:nvSpPr>
        <p:spPr>
          <a:xfrm>
            <a:off x="3118104" y="1097280"/>
            <a:ext cx="8714232" cy="5330952"/>
          </a:xfrm>
        </p:spPr>
        <p:txBody>
          <a:bodyPr anchor="ctr">
            <a:normAutofit/>
          </a:bodyPr>
          <a:lstStyle>
            <a:lvl1pPr>
              <a:lnSpc>
                <a:spcPct val="100000"/>
              </a:lnSpc>
              <a:spcAft>
                <a:spcPts val="1200"/>
              </a:spcAft>
              <a:defRPr sz="3200">
                <a:solidFill>
                  <a:srgbClr val="232F3E"/>
                </a:solidFill>
              </a:defRPr>
            </a:lvl1pPr>
            <a:lvl2pPr marL="457200" indent="-228600">
              <a:lnSpc>
                <a:spcPct val="100000"/>
              </a:lnSpc>
              <a:spcAft>
                <a:spcPts val="1200"/>
              </a:spcAft>
              <a:defRPr sz="2800">
                <a:solidFill>
                  <a:srgbClr val="232F3E"/>
                </a:solidFill>
              </a:defRPr>
            </a:lvl2pPr>
            <a:lvl3pPr marL="684213" indent="-228600">
              <a:lnSpc>
                <a:spcPct val="100000"/>
              </a:lnSpc>
              <a:spcAft>
                <a:spcPts val="1200"/>
              </a:spcAft>
              <a:defRPr sz="2400">
                <a:solidFill>
                  <a:srgbClr val="232F3E"/>
                </a:solidFill>
              </a:defRPr>
            </a:lvl3pPr>
            <a:lvl4pPr marL="914400" indent="-228600">
              <a:lnSpc>
                <a:spcPct val="100000"/>
              </a:lnSpc>
              <a:spcAft>
                <a:spcPts val="1200"/>
              </a:spcAft>
              <a:defRPr sz="2000">
                <a:solidFill>
                  <a:srgbClr val="232F3E"/>
                </a:solidFill>
              </a:defRPr>
            </a:lvl4pPr>
            <a:lvl5pPr marL="1144588" indent="-228600">
              <a:lnSpc>
                <a:spcPct val="100000"/>
              </a:lnSpc>
              <a:spcAft>
                <a:spcPts val="1200"/>
              </a:spcAft>
              <a:defRPr sz="20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232278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rvice Introduction Option 2">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47407828-5EAD-4B51-9E63-A3BCA2C02C10}"/>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6" name="Divider H">
              <a:extLst>
                <a:ext uri="{FF2B5EF4-FFF2-40B4-BE49-F238E27FC236}">
                  <a16:creationId xmlns:a16="http://schemas.microsoft.com/office/drawing/2014/main" id="{86EB8EF7-E12A-4724-8CD0-BCD419CC1D7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Divider V">
              <a:extLst>
                <a:ext uri="{FF2B5EF4-FFF2-40B4-BE49-F238E27FC236}">
                  <a16:creationId xmlns:a16="http://schemas.microsoft.com/office/drawing/2014/main" id="{A98871DD-BA51-4D2E-B73C-B53E0040D84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a:p>
        </p:txBody>
      </p:sp>
      <p:sp>
        <p:nvSpPr>
          <p:cNvPr id="11"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latin typeface="Amazon Ember Display Heavy" panose="04020705040A02060702" pitchFamily="82" charset="0"/>
              </a:rPr>
              <a:t>Service introduction slide – Option 2</a:t>
            </a:r>
          </a:p>
        </p:txBody>
      </p:sp>
      <p:sp>
        <p:nvSpPr>
          <p:cNvPr id="3" name="Service image">
            <a:extLst>
              <a:ext uri="{FF2B5EF4-FFF2-40B4-BE49-F238E27FC236}">
                <a16:creationId xmlns:a16="http://schemas.microsoft.com/office/drawing/2014/main" id="{A8750EE2-55D6-4668-9C14-21FA8D6643EA}"/>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a:t>Click the icon to add a service icon</a:t>
            </a:r>
          </a:p>
        </p:txBody>
      </p:sp>
      <p:sp>
        <p:nvSpPr>
          <p:cNvPr id="4" name="Service name">
            <a:extLst>
              <a:ext uri="{FF2B5EF4-FFF2-40B4-BE49-F238E27FC236}">
                <a16:creationId xmlns:a16="http://schemas.microsoft.com/office/drawing/2014/main" id="{ED5D782A-3E94-4C16-BD1E-13F939926C06}"/>
              </a:ext>
            </a:extLst>
          </p:cNvPr>
          <p:cNvSpPr>
            <a:spLocks noGrp="1"/>
          </p:cNvSpPr>
          <p:nvPr>
            <p:ph type="body" idx="4" hasCustomPrompt="1"/>
          </p:nvPr>
        </p:nvSpPr>
        <p:spPr>
          <a:xfrm>
            <a:off x="531884" y="4508261"/>
            <a:ext cx="2286001" cy="914400"/>
          </a:xfrm>
        </p:spPr>
        <p:txBody>
          <a:bodyPr>
            <a:noAutofit/>
          </a:bodyPr>
          <a:lstStyle>
            <a:lvl1pPr marL="0" indent="0" algn="ctr">
              <a:spcAft>
                <a:spcPts val="0"/>
              </a:spcAft>
              <a:buNone/>
              <a:defRPr sz="2000">
                <a:solidFill>
                  <a:srgbClr val="232F3E"/>
                </a:solidFill>
                <a:latin typeface="Amazon Ember Display"/>
              </a:defRPr>
            </a:lvl1pPr>
          </a:lstStyle>
          <a:p>
            <a:pPr lvl="0"/>
            <a:r>
              <a:rPr lang="en-US"/>
              <a:t>Enter service name</a:t>
            </a:r>
          </a:p>
        </p:txBody>
      </p:sp>
      <p:sp>
        <p:nvSpPr>
          <p:cNvPr id="2" name="Service description">
            <a:extLst>
              <a:ext uri="{FF2B5EF4-FFF2-40B4-BE49-F238E27FC236}">
                <a16:creationId xmlns:a16="http://schemas.microsoft.com/office/drawing/2014/main" id="{125C2183-0325-4A52-BF1F-38F8AAFA8B4A}"/>
              </a:ext>
            </a:extLst>
          </p:cNvPr>
          <p:cNvSpPr>
            <a:spLocks noGrp="1"/>
          </p:cNvSpPr>
          <p:nvPr>
            <p:ph type="body" idx="2" hasCustomPrompt="1"/>
          </p:nvPr>
        </p:nvSpPr>
        <p:spPr>
          <a:xfrm>
            <a:off x="3118104" y="1097280"/>
            <a:ext cx="8714232" cy="1655064"/>
          </a:xfrm>
        </p:spPr>
        <p:txBody>
          <a:bodyPr tIns="45720" bIns="45720">
            <a:normAutofit/>
          </a:bodyPr>
          <a:lstStyle>
            <a:lvl1pPr marL="0" indent="0">
              <a:lnSpc>
                <a:spcPct val="100000"/>
              </a:lnSpc>
              <a:spcBef>
                <a:spcPts val="0"/>
              </a:spcBef>
              <a:spcAft>
                <a:spcPts val="300"/>
              </a:spcAft>
              <a:buNone/>
              <a:defRPr sz="2400">
                <a:solidFill>
                  <a:srgbClr val="232F3E"/>
                </a:solidFill>
                <a:latin typeface="Amazon Ember Display"/>
              </a:defRPr>
            </a:lvl1pPr>
            <a:lvl2pPr marL="457200" indent="0">
              <a:buNone/>
              <a:defRPr/>
            </a:lvl2pPr>
          </a:lstStyle>
          <a:p>
            <a:pPr lvl="0"/>
            <a:r>
              <a:rPr lang="en-US"/>
              <a:t>Enter service description from our website.</a:t>
            </a:r>
          </a:p>
        </p:txBody>
      </p:sp>
      <p:sp>
        <p:nvSpPr>
          <p:cNvPr id="8" name="Service Benefit 1">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8" hasCustomPrompt="1"/>
          </p:nvPr>
        </p:nvSpPr>
        <p:spPr>
          <a:xfrm>
            <a:off x="3483864" y="2798064"/>
            <a:ext cx="2011680" cy="2011680"/>
          </a:xfrm>
        </p:spPr>
        <p:txBody>
          <a:bodyPr anchor="t">
            <a:noAutofit/>
          </a:bodyPr>
          <a:lstStyle>
            <a:lvl1pPr marL="0" indent="0" algn="ctr">
              <a:buNone/>
              <a:defRPr sz="1800">
                <a:solidFill>
                  <a:srgbClr val="232F3E"/>
                </a:solidFill>
              </a:defRPr>
            </a:lvl1pPr>
          </a:lstStyle>
          <a:p>
            <a:r>
              <a:rPr lang="en-US"/>
              <a:t>Click icon to add a service benefit image</a:t>
            </a:r>
          </a:p>
        </p:txBody>
      </p:sp>
      <p:sp>
        <p:nvSpPr>
          <p:cNvPr id="5" name="Benefit 1 Description">
            <a:extLst>
              <a:ext uri="{FF2B5EF4-FFF2-40B4-BE49-F238E27FC236}">
                <a16:creationId xmlns:a16="http://schemas.microsoft.com/office/drawing/2014/main" id="{CEBB69C5-28A4-4F99-A9FE-572F9D53CF4E}"/>
              </a:ext>
            </a:extLst>
          </p:cNvPr>
          <p:cNvSpPr>
            <a:spLocks noGrp="1"/>
          </p:cNvSpPr>
          <p:nvPr>
            <p:ph type="body" idx="5" hasCustomPrompt="1"/>
          </p:nvPr>
        </p:nvSpPr>
        <p:spPr>
          <a:xfrm>
            <a:off x="3118104"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a:t>Enter benefit description</a:t>
            </a:r>
          </a:p>
        </p:txBody>
      </p:sp>
      <p:sp>
        <p:nvSpPr>
          <p:cNvPr id="9" name="Service Benefit 2">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9" hasCustomPrompt="1"/>
          </p:nvPr>
        </p:nvSpPr>
        <p:spPr>
          <a:xfrm>
            <a:off x="6473952" y="2798064"/>
            <a:ext cx="2011680" cy="2011680"/>
          </a:xfrm>
        </p:spPr>
        <p:txBody>
          <a:bodyPr anchor="t">
            <a:noAutofit/>
          </a:bodyPr>
          <a:lstStyle>
            <a:lvl1pPr marL="0" indent="0" algn="ctr">
              <a:buNone/>
              <a:defRPr sz="1800">
                <a:solidFill>
                  <a:srgbClr val="232F3E"/>
                </a:solidFill>
              </a:defRPr>
            </a:lvl1pPr>
          </a:lstStyle>
          <a:p>
            <a:r>
              <a:rPr lang="en-US"/>
              <a:t>Click icon to add a service benefit image</a:t>
            </a:r>
          </a:p>
        </p:txBody>
      </p:sp>
      <p:sp>
        <p:nvSpPr>
          <p:cNvPr id="6" name="Benefit 2 Description">
            <a:extLst>
              <a:ext uri="{FF2B5EF4-FFF2-40B4-BE49-F238E27FC236}">
                <a16:creationId xmlns:a16="http://schemas.microsoft.com/office/drawing/2014/main" id="{04C41CFA-9BF9-474A-89A9-E22790A538E2}"/>
              </a:ext>
            </a:extLst>
          </p:cNvPr>
          <p:cNvSpPr>
            <a:spLocks noGrp="1"/>
          </p:cNvSpPr>
          <p:nvPr>
            <p:ph type="body" idx="6" hasCustomPrompt="1"/>
          </p:nvPr>
        </p:nvSpPr>
        <p:spPr>
          <a:xfrm>
            <a:off x="6108192"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a:t>Enter benefit description</a:t>
            </a:r>
          </a:p>
        </p:txBody>
      </p:sp>
      <p:sp>
        <p:nvSpPr>
          <p:cNvPr id="10" name="Service Benefit 3">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10" hasCustomPrompt="1"/>
          </p:nvPr>
        </p:nvSpPr>
        <p:spPr>
          <a:xfrm>
            <a:off x="9454896" y="2798064"/>
            <a:ext cx="2011680" cy="2011680"/>
          </a:xfrm>
        </p:spPr>
        <p:txBody>
          <a:bodyPr anchor="t">
            <a:noAutofit/>
          </a:bodyPr>
          <a:lstStyle>
            <a:lvl1pPr marL="0" indent="0" algn="ctr">
              <a:buNone/>
              <a:defRPr sz="1800">
                <a:solidFill>
                  <a:srgbClr val="232F3E"/>
                </a:solidFill>
              </a:defRPr>
            </a:lvl1pPr>
          </a:lstStyle>
          <a:p>
            <a:r>
              <a:rPr lang="en-US"/>
              <a:t>Click icon to add a service benefit image</a:t>
            </a:r>
          </a:p>
        </p:txBody>
      </p:sp>
      <p:sp>
        <p:nvSpPr>
          <p:cNvPr id="7" name="Benefit 3 Description">
            <a:extLst>
              <a:ext uri="{FF2B5EF4-FFF2-40B4-BE49-F238E27FC236}">
                <a16:creationId xmlns:a16="http://schemas.microsoft.com/office/drawing/2014/main" id="{CF01F87A-DBEF-4657-8500-6A751FF3BC24}"/>
              </a:ext>
            </a:extLst>
          </p:cNvPr>
          <p:cNvSpPr>
            <a:spLocks noGrp="1"/>
          </p:cNvSpPr>
          <p:nvPr>
            <p:ph type="body" idx="7" hasCustomPrompt="1"/>
          </p:nvPr>
        </p:nvSpPr>
        <p:spPr>
          <a:xfrm>
            <a:off x="9089136"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a:t>Enter benefit description</a:t>
            </a:r>
          </a:p>
        </p:txBody>
      </p:sp>
    </p:spTree>
    <p:custDataLst>
      <p:tags r:id="rId1"/>
    </p:custDataLst>
    <p:extLst>
      <p:ext uri="{BB962C8B-B14F-4D97-AF65-F5344CB8AC3E}">
        <p14:creationId xmlns:p14="http://schemas.microsoft.com/office/powerpoint/2010/main" val="3548114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2 content columns</a:t>
            </a:r>
          </a:p>
        </p:txBody>
      </p:sp>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45205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Narrow, and Wi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narrow left, and wide right columns</a:t>
            </a:r>
          </a:p>
        </p:txBody>
      </p:sp>
      <p:pic>
        <p:nvPicPr>
          <p:cNvPr id="99" name="Divider">
            <a:extLst>
              <a:ext uri="{FF2B5EF4-FFF2-40B4-BE49-F238E27FC236}">
                <a16:creationId xmlns:a16="http://schemas.microsoft.com/office/drawing/2014/main" id="{436CF646-2D71-47F1-8550-51446EDEB81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657600"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4187952" y="1097280"/>
            <a:ext cx="7644384"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a:t>Add content text or Click to add image</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497191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1314593-B97F-4159-BF1C-7D08727B798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2 code columns</a:t>
            </a:r>
          </a:p>
        </p:txBody>
      </p:sp>
      <p:pic>
        <p:nvPicPr>
          <p:cNvPr id="99" name="Divider">
            <a:extLst>
              <a:ext uri="{FF2B5EF4-FFF2-40B4-BE49-F238E27FC236}">
                <a16:creationId xmlns:a16="http://schemas.microsoft.com/office/drawing/2014/main" id="{25E540B6-8F1E-4977-BD60-59FB7D23F4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Left">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3" name="Code Right">
            <a:extLst>
              <a:ext uri="{FF2B5EF4-FFF2-40B4-BE49-F238E27FC236}">
                <a16:creationId xmlns:a16="http://schemas.microsoft.com/office/drawing/2014/main" id="{E8572E41-DF36-40C1-9453-10D94D9775B7}"/>
              </a:ext>
            </a:extLst>
          </p:cNvPr>
          <p:cNvSpPr>
            <a:spLocks noGrp="1"/>
          </p:cNvSpPr>
          <p:nvPr>
            <p:ph type="body" idx="3" hasCustomPrompt="1"/>
          </p:nvPr>
        </p:nvSpPr>
        <p:spPr>
          <a:xfrm>
            <a:off x="6163056"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Tree>
    <p:custDataLst>
      <p:tags r:id="rId1"/>
    </p:custDataLst>
    <p:extLst>
      <p:ext uri="{BB962C8B-B14F-4D97-AF65-F5344CB8AC3E}">
        <p14:creationId xmlns:p14="http://schemas.microsoft.com/office/powerpoint/2010/main" val="4209008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Header, and 2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header, and 2 text columns</a:t>
            </a:r>
          </a:p>
        </p:txBody>
      </p:sp>
      <p:pic>
        <p:nvPicPr>
          <p:cNvPr id="99" name="Background">
            <a:extLst>
              <a:ext uri="{FF2B5EF4-FFF2-40B4-BE49-F238E27FC236}">
                <a16:creationId xmlns:a16="http://schemas.microsoft.com/office/drawing/2014/main" id="{B5282040-FA2B-4014-827F-F5B85DA6765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939533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2 Headers, and 2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12D9B9CA-678C-44DB-A29A-D7DA4A64C7B1}"/>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2 headers, and 2 text columns</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2" name="Body1 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1053311"/>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08478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03472"/>
            <a:ext cx="8946292"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4224832"/>
            <a:ext cx="8946292"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Course Title</a:t>
            </a:r>
          </a:p>
        </p:txBody>
      </p:sp>
      <p:pic>
        <p:nvPicPr>
          <p:cNvPr id="4" name="Copyright2">
            <a:extLst>
              <a:ext uri="{FF2B5EF4-FFF2-40B4-BE49-F238E27FC236}">
                <a16:creationId xmlns:a16="http://schemas.microsoft.com/office/drawing/2014/main" id="{D92B13EB-841E-4A00-B345-D5601EDE0664}"/>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283696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Header, Content, Full Height Picture">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EF6C79C-9D0E-41C2-AA50-8E21FCE741EA}"/>
              </a:ext>
              <a:ext uri="{C183D7F6-B498-43B3-948B-1728B52AA6E4}">
                <adec:decorative xmlns:adec="http://schemas.microsoft.com/office/drawing/2017/decorative" val="1"/>
              </a:ext>
            </a:extLst>
          </p:cNvPr>
          <p:cNvPicPr>
            <a:picLocks/>
          </p:cNvPicPr>
          <p:nvPr/>
        </p:nvPicPr>
        <p:blipFill rotWithShape="1">
          <a:blip r:embed="rId3">
            <a:extLst>
              <a:ext uri="{28A0092B-C50C-407E-A947-70E740481C1C}">
                <a14:useLocalDpi xmlns:a14="http://schemas.microsoft.com/office/drawing/2010/main" val="0"/>
              </a:ext>
            </a:extLst>
          </a:blip>
          <a:srcRect r="50690"/>
          <a:stretch/>
        </p:blipFill>
        <p:spPr>
          <a:xfrm>
            <a:off x="365761" y="1059966"/>
            <a:ext cx="5663184" cy="459972"/>
          </a:xfrm>
          <a:prstGeom prst="rect">
            <a:avLst/>
          </a:prstGeom>
        </p:spPr>
      </p:pic>
      <p:sp>
        <p:nvSpPr>
          <p:cNvPr id="97" name="Slide Number">
            <a:extLst>
              <a:ext uri="{FF2B5EF4-FFF2-40B4-BE49-F238E27FC236}">
                <a16:creationId xmlns:a16="http://schemas.microsoft.com/office/drawing/2014/main" id="{73F8E55C-0C56-481E-96C0-45506B8577F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header, content, and full height picture</a:t>
            </a:r>
          </a:p>
        </p:txBody>
      </p:sp>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1" y="1051560"/>
            <a:ext cx="5669279"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2" name="Content">
            <a:extLst>
              <a:ext uri="{FF2B5EF4-FFF2-40B4-BE49-F238E27FC236}">
                <a16:creationId xmlns:a16="http://schemas.microsoft.com/office/drawing/2014/main" id="{EEA0232A-1E36-4B66-8855-7774205AD335}"/>
              </a:ext>
            </a:extLst>
          </p:cNvPr>
          <p:cNvSpPr>
            <a:spLocks noGrp="1"/>
          </p:cNvSpPr>
          <p:nvPr>
            <p:ph idx="2" hasCustomPrompt="1"/>
          </p:nvPr>
        </p:nvSpPr>
        <p:spPr>
          <a:xfrm>
            <a:off x="365760" y="1554480"/>
            <a:ext cx="5669280" cy="488174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2"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type="pic" idx="22" hasCustomPrompt="1"/>
          </p:nvPr>
        </p:nvSpPr>
        <p:spPr>
          <a:xfrm>
            <a:off x="6163056" y="1046819"/>
            <a:ext cx="5669280" cy="5398103"/>
          </a:xfrm>
        </p:spPr>
        <p:txBody>
          <a:bodyPr anchor="t">
            <a:noAutofit/>
          </a:bodyPr>
          <a:lstStyle>
            <a:lvl1pPr marL="0" indent="0" algn="ctr">
              <a:buNone/>
              <a:defRPr sz="28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2368802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173D7629-1A9C-4345-AAF8-04B661B01BFF}"/>
              </a:ext>
              <a:ext uri="{C183D7F6-B498-43B3-948B-1728B52AA6E4}">
                <adec:decorative xmlns:adec="http://schemas.microsoft.com/office/drawing/2017/decorative" val="1"/>
              </a:ext>
            </a:extLst>
          </p:cNvPr>
          <p:cNvGrpSpPr/>
          <p:nvPr/>
        </p:nvGrpSpPr>
        <p:grpSpPr>
          <a:xfrm>
            <a:off x="365759" y="1028377"/>
            <a:ext cx="11484866" cy="2850096"/>
            <a:chOff x="365759" y="1028377"/>
            <a:chExt cx="11484866" cy="2850096"/>
          </a:xfrm>
        </p:grpSpPr>
        <p:pic>
          <p:nvPicPr>
            <p:cNvPr id="96" name="Background">
              <a:extLst>
                <a:ext uri="{FF2B5EF4-FFF2-40B4-BE49-F238E27FC236}">
                  <a16:creationId xmlns:a16="http://schemas.microsoft.com/office/drawing/2014/main" id="{7D5C187B-1A36-4731-9D73-181529A3640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38144"/>
              <a:ext cx="11460480" cy="440329"/>
            </a:xfrm>
            <a:prstGeom prst="rect">
              <a:avLst/>
            </a:prstGeom>
          </p:spPr>
        </p:pic>
        <p:pic>
          <p:nvPicPr>
            <p:cNvPr id="95" name="Divider">
              <a:extLst>
                <a:ext uri="{FF2B5EF4-FFF2-40B4-BE49-F238E27FC236}">
                  <a16:creationId xmlns:a16="http://schemas.microsoft.com/office/drawing/2014/main" id="{2BB9B5CB-6BB1-45BC-9AA7-38BB668B8A35}"/>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2 pictures, 2 headers, and 2 text columns</a:t>
            </a:r>
          </a:p>
        </p:txBody>
      </p:sp>
      <p:sp>
        <p:nvSpPr>
          <p:cNvPr id="22" name="Picture Left">
            <a:extLst>
              <a:ext uri="{FF2B5EF4-FFF2-40B4-BE49-F238E27FC236}">
                <a16:creationId xmlns:a16="http://schemas.microsoft.com/office/drawing/2014/main" id="{D20A7D1A-2EBE-48DA-AE10-ADAE1FC9C413}"/>
              </a:ext>
              <a:ext uri="{C183D7F6-B498-43B3-948B-1728B52AA6E4}">
                <adec:decorative xmlns:adec="http://schemas.microsoft.com/office/drawing/2017/decorative" val="1"/>
              </a:ext>
            </a:extLst>
          </p:cNvPr>
          <p:cNvSpPr>
            <a:spLocks noGrp="1"/>
          </p:cNvSpPr>
          <p:nvPr>
            <p:ph type="pic" idx="22" hasCustomPrompt="1"/>
          </p:nvPr>
        </p:nvSpPr>
        <p:spPr>
          <a:xfrm>
            <a:off x="2057400"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38144"/>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3" name="Content Left">
            <a:extLst>
              <a:ext uri="{FF2B5EF4-FFF2-40B4-BE49-F238E27FC236}">
                <a16:creationId xmlns:a16="http://schemas.microsoft.com/office/drawing/2014/main" id="{5ACBD598-6775-4223-B2AB-B169A112E3FF}"/>
              </a:ext>
            </a:extLst>
          </p:cNvPr>
          <p:cNvSpPr>
            <a:spLocks noGrp="1"/>
          </p:cNvSpPr>
          <p:nvPr>
            <p:ph idx="3" hasCustomPrompt="1"/>
          </p:nvPr>
        </p:nvSpPr>
        <p:spPr>
          <a:xfrm>
            <a:off x="365760"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3" name="Picture Right">
            <a:extLst>
              <a:ext uri="{FF2B5EF4-FFF2-40B4-BE49-F238E27FC236}">
                <a16:creationId xmlns:a16="http://schemas.microsoft.com/office/drawing/2014/main" id="{0FC9A3C9-76CB-45ED-925D-DF04C6D528DC}"/>
              </a:ext>
              <a:ext uri="{C183D7F6-B498-43B3-948B-1728B52AA6E4}">
                <adec:decorative xmlns:adec="http://schemas.microsoft.com/office/drawing/2017/decorative" val="1"/>
              </a:ext>
            </a:extLst>
          </p:cNvPr>
          <p:cNvSpPr>
            <a:spLocks noGrp="1"/>
          </p:cNvSpPr>
          <p:nvPr>
            <p:ph type="pic" idx="23" hasCustomPrompt="1"/>
          </p:nvPr>
        </p:nvSpPr>
        <p:spPr>
          <a:xfrm>
            <a:off x="7891272"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3438144"/>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4" name="Content Right">
            <a:extLst>
              <a:ext uri="{FF2B5EF4-FFF2-40B4-BE49-F238E27FC236}">
                <a16:creationId xmlns:a16="http://schemas.microsoft.com/office/drawing/2014/main" id="{7F5B85B9-BABC-44F6-B2AE-99F02670D702}"/>
              </a:ext>
            </a:extLst>
          </p:cNvPr>
          <p:cNvSpPr>
            <a:spLocks noGrp="1"/>
          </p:cNvSpPr>
          <p:nvPr>
            <p:ph idx="4" hasCustomPrompt="1"/>
          </p:nvPr>
        </p:nvSpPr>
        <p:spPr>
          <a:xfrm>
            <a:off x="6163056"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083266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3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62D2B2A-D218-4356-AEF2-F7FF405939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3 text columns</a:t>
            </a:r>
          </a:p>
        </p:txBody>
      </p:sp>
      <p:pic>
        <p:nvPicPr>
          <p:cNvPr id="99" name="Divider">
            <a:extLst>
              <a:ext uri="{FF2B5EF4-FFF2-40B4-BE49-F238E27FC236}">
                <a16:creationId xmlns:a16="http://schemas.microsoft.com/office/drawing/2014/main" id="{7EE2A4FF-27FC-4124-82F8-941EBFCC0E4F}"/>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Content Middle">
            <a:extLst>
              <a:ext uri="{FF2B5EF4-FFF2-40B4-BE49-F238E27FC236}">
                <a16:creationId xmlns:a16="http://schemas.microsoft.com/office/drawing/2014/main" id="{951E617C-D9F7-4098-883E-6A048DBCF862}"/>
              </a:ext>
            </a:extLst>
          </p:cNvPr>
          <p:cNvSpPr>
            <a:spLocks noGrp="1"/>
          </p:cNvSpPr>
          <p:nvPr>
            <p:ph idx="3" hasCustomPrompt="1"/>
          </p:nvPr>
        </p:nvSpPr>
        <p:spPr>
          <a:xfrm>
            <a:off x="4224528"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Right">
            <a:extLst>
              <a:ext uri="{FF2B5EF4-FFF2-40B4-BE49-F238E27FC236}">
                <a16:creationId xmlns:a16="http://schemas.microsoft.com/office/drawing/2014/main" id="{A8A7CEA5-195D-4DB0-B5A3-06CEEA93C108}"/>
              </a:ext>
            </a:extLst>
          </p:cNvPr>
          <p:cNvSpPr>
            <a:spLocks noGrp="1"/>
          </p:cNvSpPr>
          <p:nvPr>
            <p:ph idx="4" hasCustomPrompt="1"/>
          </p:nvPr>
        </p:nvSpPr>
        <p:spPr>
          <a:xfrm>
            <a:off x="8083296"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44710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3 Headers, and 3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5E94278F-C163-4179-AC1B-35DE088D94AB}"/>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D472F160-9C3B-4BD6-99BB-267BDD7DD31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3 headers, and 3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4" name="Content Head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8083296"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4" name="Content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8083296" y="1591056"/>
            <a:ext cx="3749040" cy="4843688"/>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530259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3 Lg Pics, and 3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60A92DB-4EDE-4A1F-9E58-683E66BD2485}"/>
              </a:ext>
              <a:ext uri="{C183D7F6-B498-43B3-948B-1728B52AA6E4}">
                <adec:decorative xmlns:adec="http://schemas.microsoft.com/office/drawing/2017/decorative" val="1"/>
              </a:ext>
            </a:extLst>
          </p:cNvPr>
          <p:cNvGrpSpPr/>
          <p:nvPr/>
        </p:nvGrpSpPr>
        <p:grpSpPr>
          <a:xfrm>
            <a:off x="353568" y="1028377"/>
            <a:ext cx="11497055" cy="4238575"/>
            <a:chOff x="353568" y="1028377"/>
            <a:chExt cx="11497055" cy="4238575"/>
          </a:xfrm>
        </p:grpSpPr>
        <p:pic>
          <p:nvPicPr>
            <p:cNvPr id="98" name="Background">
              <a:extLst>
                <a:ext uri="{FF2B5EF4-FFF2-40B4-BE49-F238E27FC236}">
                  <a16:creationId xmlns:a16="http://schemas.microsoft.com/office/drawing/2014/main" id="{0A39D91E-8E12-4EDA-A92E-1823DFEBDC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68" y="4663440"/>
              <a:ext cx="11460480" cy="440329"/>
            </a:xfrm>
            <a:prstGeom prst="rect">
              <a:avLst/>
            </a:prstGeom>
          </p:spPr>
        </p:pic>
        <p:pic>
          <p:nvPicPr>
            <p:cNvPr id="96" name="Divider">
              <a:extLst>
                <a:ext uri="{FF2B5EF4-FFF2-40B4-BE49-F238E27FC236}">
                  <a16:creationId xmlns:a16="http://schemas.microsoft.com/office/drawing/2014/main" id="{07A34186-F2DF-4A02-80D8-2DCF8944E228}"/>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3 large pictures, and 3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22" hasCustomPrompt="1"/>
          </p:nvPr>
        </p:nvSpPr>
        <p:spPr>
          <a:xfrm>
            <a:off x="1097280"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Amazon Ember Displa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4956048"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24" hasCustomPrompt="1"/>
          </p:nvPr>
        </p:nvSpPr>
        <p:spPr>
          <a:xfrm>
            <a:off x="8814816"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083296"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Tree>
    <p:custDataLst>
      <p:tags r:id="rId1"/>
    </p:custDataLst>
    <p:extLst>
      <p:ext uri="{BB962C8B-B14F-4D97-AF65-F5344CB8AC3E}">
        <p14:creationId xmlns:p14="http://schemas.microsoft.com/office/powerpoint/2010/main" val="2717545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3 Picture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3 picture, and 3 text columns</a:t>
            </a:r>
          </a:p>
        </p:txBody>
      </p:sp>
      <p:pic>
        <p:nvPicPr>
          <p:cNvPr id="99" name="Divider">
            <a:extLst>
              <a:ext uri="{FF2B5EF4-FFF2-40B4-BE49-F238E27FC236}">
                <a16:creationId xmlns:a16="http://schemas.microsoft.com/office/drawing/2014/main" id="{6FD66F17-7724-455C-B925-81DD7A5F769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Tree>
    <p:custDataLst>
      <p:tags r:id="rId1"/>
    </p:custDataLst>
    <p:extLst>
      <p:ext uri="{BB962C8B-B14F-4D97-AF65-F5344CB8AC3E}">
        <p14:creationId xmlns:p14="http://schemas.microsoft.com/office/powerpoint/2010/main" val="3427868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Header, 3 Pictures, and 3 Text Label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header, 3 picture, and 3 labels</a:t>
            </a:r>
          </a:p>
        </p:txBody>
      </p:sp>
      <p:pic>
        <p:nvPicPr>
          <p:cNvPr id="99" name="Divider">
            <a:extLst>
              <a:ext uri="{FF2B5EF4-FFF2-40B4-BE49-F238E27FC236}">
                <a16:creationId xmlns:a16="http://schemas.microsoft.com/office/drawing/2014/main" id="{ED3BCD03-2F61-469D-A4B4-1B61BB21D3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Description">
            <a:extLst>
              <a:ext uri="{FF2B5EF4-FFF2-40B4-BE49-F238E27FC236}">
                <a16:creationId xmlns:a16="http://schemas.microsoft.com/office/drawing/2014/main" id="{125C2183-0325-4A52-BF1F-38F8AAFA8B4A}"/>
              </a:ext>
            </a:extLst>
          </p:cNvPr>
          <p:cNvSpPr>
            <a:spLocks noGrp="1"/>
          </p:cNvSpPr>
          <p:nvPr>
            <p:ph type="body" idx="2"/>
          </p:nvPr>
        </p:nvSpPr>
        <p:spPr>
          <a:xfrm>
            <a:off x="365125" y="1084263"/>
            <a:ext cx="11466576" cy="1158011"/>
          </a:xfrm>
        </p:spPr>
        <p:txBody>
          <a:bodyPr/>
          <a:lstStyle>
            <a:lvl1pPr marL="0" indent="0">
              <a:spcAft>
                <a:spcPts val="0"/>
              </a:spcAft>
              <a:buNone/>
              <a:defRPr>
                <a:solidFill>
                  <a:srgbClr val="232F3E"/>
                </a:solidFill>
                <a:latin typeface="+mn-lt"/>
              </a:defRPr>
            </a:lvl1pPr>
            <a:lvl2pPr marL="457200" indent="0">
              <a:buNone/>
              <a:defRPr/>
            </a:lvl2pPr>
          </a:lstStyle>
          <a:p>
            <a:pPr lvl="0"/>
            <a:r>
              <a:rPr lang="en-US"/>
              <a:t>Edit Master text styles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Tree>
    <p:custDataLst>
      <p:tags r:id="rId1"/>
    </p:custDataLst>
    <p:extLst>
      <p:ext uri="{BB962C8B-B14F-4D97-AF65-F5344CB8AC3E}">
        <p14:creationId xmlns:p14="http://schemas.microsoft.com/office/powerpoint/2010/main" val="2442640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3 Pic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3 pictures, and 3 text columns</a:t>
            </a:r>
          </a:p>
        </p:txBody>
      </p:sp>
      <p:pic>
        <p:nvPicPr>
          <p:cNvPr id="99" name="Divider">
            <a:extLst>
              <a:ext uri="{FF2B5EF4-FFF2-40B4-BE49-F238E27FC236}">
                <a16:creationId xmlns:a16="http://schemas.microsoft.com/office/drawing/2014/main" id="{F8C81323-B9A7-416C-ADF9-5BE9CC234E8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3" hasCustomPrompt="1"/>
          </p:nvPr>
        </p:nvSpPr>
        <p:spPr>
          <a:xfrm>
            <a:off x="4956048"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6"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644662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Pics, 3 Headers, and 3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B67500C0-6D58-4DF1-8F3C-58EFF359ECA6}"/>
              </a:ext>
              <a:ext uri="{C183D7F6-B498-43B3-948B-1728B52AA6E4}">
                <adec:decorative xmlns:adec="http://schemas.microsoft.com/office/drawing/2017/decorative" val="1"/>
              </a:ext>
            </a:extLst>
          </p:cNvPr>
          <p:cNvGrpSpPr/>
          <p:nvPr/>
        </p:nvGrpSpPr>
        <p:grpSpPr>
          <a:xfrm>
            <a:off x="365759" y="1028377"/>
            <a:ext cx="11484864" cy="2875792"/>
            <a:chOff x="365759" y="1028377"/>
            <a:chExt cx="11484864" cy="2875792"/>
          </a:xfrm>
        </p:grpSpPr>
        <p:pic>
          <p:nvPicPr>
            <p:cNvPr id="96" name="Background">
              <a:extLst>
                <a:ext uri="{FF2B5EF4-FFF2-40B4-BE49-F238E27FC236}">
                  <a16:creationId xmlns:a16="http://schemas.microsoft.com/office/drawing/2014/main" id="{7D9831B3-B423-413E-89D0-129775480B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29000"/>
              <a:ext cx="11460480" cy="440329"/>
            </a:xfrm>
            <a:prstGeom prst="rect">
              <a:avLst/>
            </a:prstGeom>
          </p:spPr>
        </p:pic>
        <p:pic>
          <p:nvPicPr>
            <p:cNvPr id="95" name="Divider">
              <a:extLst>
                <a:ext uri="{FF2B5EF4-FFF2-40B4-BE49-F238E27FC236}">
                  <a16:creationId xmlns:a16="http://schemas.microsoft.com/office/drawing/2014/main" id="{747EDC26-917A-4143-823B-A7407C3FC37D}"/>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1" y="301752"/>
            <a:ext cx="11466576" cy="731318"/>
          </a:xfrm>
        </p:spPr>
        <p:txBody>
          <a:bodyPr/>
          <a:lstStyle>
            <a:lvl1pPr>
              <a:defRPr>
                <a:solidFill>
                  <a:srgbClr val="232F3E"/>
                </a:solidFill>
                <a:latin typeface="Amazon Ember Display Heavy"/>
              </a:defRPr>
            </a:lvl1pPr>
          </a:lstStyle>
          <a:p>
            <a:r>
              <a:rPr lang="en-US"/>
              <a:t>Title, 3 pictures , 3 headers, and 3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400">
                <a:solidFill>
                  <a:srgbClr val="232F3E"/>
                </a:solidFill>
              </a:defRPr>
            </a:lvl1pPr>
          </a:lstStyle>
          <a:p>
            <a:r>
              <a:rPr lang="en-US"/>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1097280"/>
            <a:ext cx="2286000" cy="2286000"/>
          </a:xfrm>
        </p:spPr>
        <p:txBody>
          <a:bodyPr anchor="t">
            <a:noAutofit/>
          </a:bodyPr>
          <a:lstStyle>
            <a:lvl1pPr marL="0" indent="0" algn="ctr">
              <a:buNone/>
              <a:defRPr sz="2400">
                <a:solidFill>
                  <a:srgbClr val="232F3E"/>
                </a:solidFill>
              </a:defRPr>
            </a:lvl1pPr>
          </a:lstStyle>
          <a:p>
            <a:r>
              <a:rPr lang="en-US"/>
              <a:t>Click icon to add image</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400">
                <a:solidFill>
                  <a:srgbClr val="232F3E"/>
                </a:solidFill>
              </a:defRPr>
            </a:lvl1pPr>
          </a:lstStyle>
          <a:p>
            <a:r>
              <a:rPr lang="en-US"/>
              <a:t>Click icon to add image</a:t>
            </a:r>
          </a:p>
        </p:txBody>
      </p:sp>
      <p:sp>
        <p:nvSpPr>
          <p:cNvPr id="14" name="Content Head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101583"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02891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Title, 3 images, and 3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3 images, and 3 text</a:t>
            </a:r>
          </a:p>
        </p:txBody>
      </p:sp>
      <p:pic>
        <p:nvPicPr>
          <p:cNvPr id="99" name="Divider">
            <a:extLst>
              <a:ext uri="{FF2B5EF4-FFF2-40B4-BE49-F238E27FC236}">
                <a16:creationId xmlns:a16="http://schemas.microsoft.com/office/drawing/2014/main" id="{4A7FD274-6B14-4547-8F81-35EB1030AF5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anchor="t">
            <a:noAutofit/>
          </a:bodyPr>
          <a:lstStyle>
            <a:lvl1pPr marL="0" indent="0" algn="ctr">
              <a:buNone/>
              <a:defRPr sz="1800">
                <a:solidFill>
                  <a:srgbClr val="232F3E"/>
                </a:solidFill>
              </a:defRPr>
            </a:lvl1pPr>
          </a:lstStyle>
          <a:p>
            <a:r>
              <a:rPr lang="en-US"/>
              <a:t>Click icon to add image</a:t>
            </a:r>
          </a:p>
        </p:txBody>
      </p:sp>
      <p:sp>
        <p:nvSpPr>
          <p:cNvPr id="2" name="Conten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3" y="1147406"/>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3" name="Picture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anchor="t">
            <a:noAutofit/>
          </a:bodyPr>
          <a:lstStyle>
            <a:lvl1pPr marL="0" indent="0" algn="ctr">
              <a:buNone/>
              <a:defRPr sz="1800">
                <a:solidFill>
                  <a:srgbClr val="232F3E"/>
                </a:solidFill>
              </a:defRPr>
            </a:lvl1pPr>
          </a:lstStyle>
          <a:p>
            <a:r>
              <a:rPr lang="en-US"/>
              <a:t>Click icon to add image</a:t>
            </a:r>
          </a:p>
        </p:txBody>
      </p:sp>
      <p:sp>
        <p:nvSpPr>
          <p:cNvPr id="3" name="Conten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3" y="291750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4" name="Picture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anchor="t">
            <a:noAutofit/>
          </a:bodyPr>
          <a:lstStyle>
            <a:lvl1pPr marL="0" indent="0" algn="ctr">
              <a:buNone/>
              <a:defRPr sz="1800">
                <a:solidFill>
                  <a:srgbClr val="232F3E"/>
                </a:solidFill>
              </a:defRPr>
            </a:lvl1pPr>
          </a:lstStyle>
          <a:p>
            <a:r>
              <a:rPr lang="en-US"/>
              <a:t>Click icon to add image</a:t>
            </a:r>
          </a:p>
        </p:txBody>
      </p:sp>
      <p:sp>
        <p:nvSpPr>
          <p:cNvPr id="4" name="Conten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3" y="468467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Tree>
    <p:custDataLst>
      <p:tags r:id="rId1"/>
    </p:custDataLst>
    <p:extLst>
      <p:ext uri="{BB962C8B-B14F-4D97-AF65-F5344CB8AC3E}">
        <p14:creationId xmlns:p14="http://schemas.microsoft.com/office/powerpoint/2010/main" val="100096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6456405"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5040376"/>
            <a:ext cx="6456405"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Module Title</a:t>
            </a:r>
          </a:p>
        </p:txBody>
      </p:sp>
      <p:pic>
        <p:nvPicPr>
          <p:cNvPr id="6" name="Copyright2">
            <a:extLst>
              <a:ext uri="{FF2B5EF4-FFF2-40B4-BE49-F238E27FC236}">
                <a16:creationId xmlns:a16="http://schemas.microsoft.com/office/drawing/2014/main" id="{0D082EC7-0F32-4BFC-8B4A-CF754ECE0188}"/>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51752" y="6446520"/>
            <a:ext cx="4610100" cy="311150"/>
          </a:xfrm>
          <a:prstGeom prst="rect">
            <a:avLst/>
          </a:prstGeom>
        </p:spPr>
      </p:pic>
    </p:spTree>
    <p:extLst>
      <p:ext uri="{BB962C8B-B14F-4D97-AF65-F5344CB8AC3E}">
        <p14:creationId xmlns:p14="http://schemas.microsoft.com/office/powerpoint/2010/main" val="2242025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Acronym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Acronym Slide</a:t>
            </a:r>
          </a:p>
        </p:txBody>
      </p:sp>
      <p:pic>
        <p:nvPicPr>
          <p:cNvPr id="99" name="Divider">
            <a:extLst>
              <a:ext uri="{FF2B5EF4-FFF2-40B4-BE49-F238E27FC236}">
                <a16:creationId xmlns:a16="http://schemas.microsoft.com/office/drawing/2014/main" id="{E75453ED-071C-4C2B-B7E5-A670D111A54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8" name="Acronym Left Top">
            <a:extLst>
              <a:ext uri="{FF2B5EF4-FFF2-40B4-BE49-F238E27FC236}">
                <a16:creationId xmlns:a16="http://schemas.microsoft.com/office/drawing/2014/main" id="{BFBAFEAE-54DC-4352-A240-FBA7A523B7F4}"/>
              </a:ext>
            </a:extLst>
          </p:cNvPr>
          <p:cNvSpPr>
            <a:spLocks noGrp="1"/>
          </p:cNvSpPr>
          <p:nvPr>
            <p:ph type="body" idx="8" hasCustomPrompt="1"/>
          </p:nvPr>
        </p:nvSpPr>
        <p:spPr>
          <a:xfrm>
            <a:off x="353060"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2" name="Content Lef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194163" y="1096963"/>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233363" indent="0">
              <a:lnSpc>
                <a:spcPct val="100000"/>
              </a:lnSpc>
              <a:spcBef>
                <a:spcPts val="300"/>
              </a:spcBef>
              <a:spcAft>
                <a:spcPts val="600"/>
              </a:spcAft>
              <a:buNone/>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
        <p:nvSpPr>
          <p:cNvPr id="9" name="Acronym Left Middle">
            <a:extLst>
              <a:ext uri="{FF2B5EF4-FFF2-40B4-BE49-F238E27FC236}">
                <a16:creationId xmlns:a16="http://schemas.microsoft.com/office/drawing/2014/main" id="{DF521447-4E72-4F87-B8F3-0A9998B3AC50}"/>
              </a:ext>
            </a:extLst>
          </p:cNvPr>
          <p:cNvSpPr>
            <a:spLocks noGrp="1"/>
          </p:cNvSpPr>
          <p:nvPr>
            <p:ph type="body" idx="9" hasCustomPrompt="1"/>
          </p:nvPr>
        </p:nvSpPr>
        <p:spPr>
          <a:xfrm>
            <a:off x="353060"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3" name="Content Lef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194163"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
        <p:nvSpPr>
          <p:cNvPr id="10" name="Acronym Left Bottom">
            <a:extLst>
              <a:ext uri="{FF2B5EF4-FFF2-40B4-BE49-F238E27FC236}">
                <a16:creationId xmlns:a16="http://schemas.microsoft.com/office/drawing/2014/main" id="{1A869D27-DAC1-4525-9F52-0E454C69A2CC}"/>
              </a:ext>
            </a:extLst>
          </p:cNvPr>
          <p:cNvSpPr>
            <a:spLocks noGrp="1"/>
          </p:cNvSpPr>
          <p:nvPr>
            <p:ph type="body" idx="10" hasCustomPrompt="1"/>
          </p:nvPr>
        </p:nvSpPr>
        <p:spPr>
          <a:xfrm>
            <a:off x="353060"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4" name="Content Lef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194163"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
        <p:nvSpPr>
          <p:cNvPr id="11" name="Acronym Right Top">
            <a:extLst>
              <a:ext uri="{FF2B5EF4-FFF2-40B4-BE49-F238E27FC236}">
                <a16:creationId xmlns:a16="http://schemas.microsoft.com/office/drawing/2014/main" id="{9837C0E6-DDD2-4E65-9314-88432234A7B2}"/>
              </a:ext>
            </a:extLst>
          </p:cNvPr>
          <p:cNvSpPr>
            <a:spLocks noGrp="1"/>
          </p:cNvSpPr>
          <p:nvPr>
            <p:ph type="body" idx="11" hasCustomPrompt="1"/>
          </p:nvPr>
        </p:nvSpPr>
        <p:spPr>
          <a:xfrm>
            <a:off x="6162412"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5" name="Content Right Top">
            <a:extLst>
              <a:ext uri="{FF2B5EF4-FFF2-40B4-BE49-F238E27FC236}">
                <a16:creationId xmlns:a16="http://schemas.microsoft.com/office/drawing/2014/main" id="{90BB8441-20A6-4797-B4CD-C5446F55BFC4}"/>
              </a:ext>
            </a:extLst>
          </p:cNvPr>
          <p:cNvSpPr>
            <a:spLocks noGrp="1"/>
          </p:cNvSpPr>
          <p:nvPr>
            <p:ph type="body" idx="5" hasCustomPrompt="1"/>
          </p:nvPr>
        </p:nvSpPr>
        <p:spPr>
          <a:xfrm>
            <a:off x="7991878" y="1096963"/>
            <a:ext cx="3840480" cy="1737360"/>
          </a:xfrm>
        </p:spPr>
        <p:txBody>
          <a:bodyPr anchor="ctr">
            <a:noAutofit/>
          </a:bodyPr>
          <a:lstStyle>
            <a:lvl1pPr marL="0" indent="0" algn="l" defTabSz="914400" rtl="0" eaLnBrk="1" latinLnBrk="0" hangingPunct="1">
              <a:lnSpc>
                <a:spcPct val="100000"/>
              </a:lnSpc>
              <a:spcBef>
                <a:spcPts val="0"/>
              </a:spcBef>
              <a:spcAft>
                <a:spcPts val="300"/>
              </a:spcAft>
              <a:buFont typeface="Amazon Ember Display"/>
              <a:buNone/>
              <a:defRPr lang="en-US" sz="2000" kern="1200" dirty="0">
                <a:solidFill>
                  <a:srgbClr val="232F3E"/>
                </a:solidFill>
                <a:latin typeface="Amazon Ember Display"/>
                <a:ea typeface="+mn-ea"/>
                <a:cs typeface="+mn-cs"/>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
        <p:nvSpPr>
          <p:cNvPr id="14" name="Acronym Right Middle">
            <a:extLst>
              <a:ext uri="{FF2B5EF4-FFF2-40B4-BE49-F238E27FC236}">
                <a16:creationId xmlns:a16="http://schemas.microsoft.com/office/drawing/2014/main" id="{92570328-F506-4FC2-AE2B-53186B9CA0BF}"/>
              </a:ext>
            </a:extLst>
          </p:cNvPr>
          <p:cNvSpPr>
            <a:spLocks noGrp="1"/>
          </p:cNvSpPr>
          <p:nvPr>
            <p:ph type="body" idx="12" hasCustomPrompt="1"/>
          </p:nvPr>
        </p:nvSpPr>
        <p:spPr>
          <a:xfrm>
            <a:off x="6162412"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6" name="Content Right Middle">
            <a:extLst>
              <a:ext uri="{FF2B5EF4-FFF2-40B4-BE49-F238E27FC236}">
                <a16:creationId xmlns:a16="http://schemas.microsoft.com/office/drawing/2014/main" id="{0FAE0B8A-BC98-4464-9C65-3A47B0A5EACB}"/>
              </a:ext>
            </a:extLst>
          </p:cNvPr>
          <p:cNvSpPr>
            <a:spLocks noGrp="1"/>
          </p:cNvSpPr>
          <p:nvPr>
            <p:ph type="body" idx="6" hasCustomPrompt="1"/>
          </p:nvPr>
        </p:nvSpPr>
        <p:spPr>
          <a:xfrm>
            <a:off x="7991878"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
        <p:nvSpPr>
          <p:cNvPr id="13" name="Acronym Right Bottom">
            <a:extLst>
              <a:ext uri="{FF2B5EF4-FFF2-40B4-BE49-F238E27FC236}">
                <a16:creationId xmlns:a16="http://schemas.microsoft.com/office/drawing/2014/main" id="{724B4804-F3F3-4B62-A0EC-A77D95C244CD}"/>
              </a:ext>
            </a:extLst>
          </p:cNvPr>
          <p:cNvSpPr>
            <a:spLocks noGrp="1"/>
          </p:cNvSpPr>
          <p:nvPr>
            <p:ph type="body" idx="13" hasCustomPrompt="1"/>
          </p:nvPr>
        </p:nvSpPr>
        <p:spPr>
          <a:xfrm>
            <a:off x="6162412"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7" name="Content Right Bottom">
            <a:extLst>
              <a:ext uri="{FF2B5EF4-FFF2-40B4-BE49-F238E27FC236}">
                <a16:creationId xmlns:a16="http://schemas.microsoft.com/office/drawing/2014/main" id="{30387F87-E08F-4DED-BCEC-437402769732}"/>
              </a:ext>
            </a:extLst>
          </p:cNvPr>
          <p:cNvSpPr>
            <a:spLocks noGrp="1"/>
          </p:cNvSpPr>
          <p:nvPr>
            <p:ph type="body" idx="7" hasCustomPrompt="1"/>
          </p:nvPr>
        </p:nvSpPr>
        <p:spPr>
          <a:xfrm>
            <a:off x="7991878"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Tree>
    <p:custDataLst>
      <p:tags r:id="rId1"/>
    </p:custDataLst>
    <p:extLst>
      <p:ext uri="{BB962C8B-B14F-4D97-AF65-F5344CB8AC3E}">
        <p14:creationId xmlns:p14="http://schemas.microsoft.com/office/powerpoint/2010/main" val="625701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6 images, and 6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8"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6 images, and 6 text boxes</a:t>
            </a:r>
          </a:p>
        </p:txBody>
      </p:sp>
      <p:pic>
        <p:nvPicPr>
          <p:cNvPr id="99" name="Divider">
            <a:extLst>
              <a:ext uri="{FF2B5EF4-FFF2-40B4-BE49-F238E27FC236}">
                <a16:creationId xmlns:a16="http://schemas.microsoft.com/office/drawing/2014/main" id="{D8CEDAC6-2953-4473-BCFC-2357BFF2845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2" name="Content L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4"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3" name="Picture L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3" name="Content L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4"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4" name="Picture L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4" name="Content L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4"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5" name="Picture R Top">
            <a:extLst>
              <a:ext uri="{FF2B5EF4-FFF2-40B4-BE49-F238E27FC236}">
                <a16:creationId xmlns:a16="http://schemas.microsoft.com/office/drawing/2014/main" id="{2537EBA4-2DD0-426E-A66E-7F0CC3C9A863}"/>
              </a:ext>
              <a:ext uri="{C183D7F6-B498-43B3-948B-1728B52AA6E4}">
                <adec:decorative xmlns:adec="http://schemas.microsoft.com/office/drawing/2017/decorative" val="1"/>
              </a:ext>
            </a:extLst>
          </p:cNvPr>
          <p:cNvSpPr>
            <a:spLocks noGrp="1"/>
          </p:cNvSpPr>
          <p:nvPr>
            <p:ph type="pic" idx="25" hasCustomPrompt="1"/>
          </p:nvPr>
        </p:nvSpPr>
        <p:spPr>
          <a:xfrm>
            <a:off x="6205152" y="1238846"/>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5" name="Content R Top">
            <a:extLst>
              <a:ext uri="{FF2B5EF4-FFF2-40B4-BE49-F238E27FC236}">
                <a16:creationId xmlns:a16="http://schemas.microsoft.com/office/drawing/2014/main" id="{3124324C-4E3B-473E-85DD-0988B7B4CD52}"/>
              </a:ext>
            </a:extLst>
          </p:cNvPr>
          <p:cNvSpPr>
            <a:spLocks noGrp="1"/>
          </p:cNvSpPr>
          <p:nvPr>
            <p:ph type="body" idx="5" hasCustomPrompt="1"/>
          </p:nvPr>
        </p:nvSpPr>
        <p:spPr>
          <a:xfrm>
            <a:off x="7884436"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6" name="Picture R Middle">
            <a:extLst>
              <a:ext uri="{FF2B5EF4-FFF2-40B4-BE49-F238E27FC236}">
                <a16:creationId xmlns:a16="http://schemas.microsoft.com/office/drawing/2014/main" id="{C2DF48EF-CB9B-4DEC-A978-BD4C5E8A371A}"/>
              </a:ext>
              <a:ext uri="{C183D7F6-B498-43B3-948B-1728B52AA6E4}">
                <adec:decorative xmlns:adec="http://schemas.microsoft.com/office/drawing/2017/decorative" val="1"/>
              </a:ext>
            </a:extLst>
          </p:cNvPr>
          <p:cNvSpPr>
            <a:spLocks noGrp="1"/>
          </p:cNvSpPr>
          <p:nvPr>
            <p:ph type="pic" idx="26" hasCustomPrompt="1"/>
          </p:nvPr>
        </p:nvSpPr>
        <p:spPr>
          <a:xfrm>
            <a:off x="6205152" y="3008944"/>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6" name="Content R Middle">
            <a:extLst>
              <a:ext uri="{FF2B5EF4-FFF2-40B4-BE49-F238E27FC236}">
                <a16:creationId xmlns:a16="http://schemas.microsoft.com/office/drawing/2014/main" id="{823555B5-F2D8-4708-8578-06784CA9E686}"/>
              </a:ext>
            </a:extLst>
          </p:cNvPr>
          <p:cNvSpPr>
            <a:spLocks noGrp="1"/>
          </p:cNvSpPr>
          <p:nvPr>
            <p:ph type="body" idx="6" hasCustomPrompt="1"/>
          </p:nvPr>
        </p:nvSpPr>
        <p:spPr>
          <a:xfrm>
            <a:off x="7884436"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7" name="Picture R Bottom">
            <a:extLst>
              <a:ext uri="{FF2B5EF4-FFF2-40B4-BE49-F238E27FC236}">
                <a16:creationId xmlns:a16="http://schemas.microsoft.com/office/drawing/2014/main" id="{F1E0B4C9-22CB-4378-B9DD-C97CC3CC37D3}"/>
              </a:ext>
              <a:ext uri="{C183D7F6-B498-43B3-948B-1728B52AA6E4}">
                <adec:decorative xmlns:adec="http://schemas.microsoft.com/office/drawing/2017/decorative" val="1"/>
              </a:ext>
            </a:extLst>
          </p:cNvPr>
          <p:cNvSpPr>
            <a:spLocks noGrp="1"/>
          </p:cNvSpPr>
          <p:nvPr>
            <p:ph type="pic" idx="27" hasCustomPrompt="1"/>
          </p:nvPr>
        </p:nvSpPr>
        <p:spPr>
          <a:xfrm>
            <a:off x="6205152" y="4776114"/>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7" name="Content R Bottom">
            <a:extLst>
              <a:ext uri="{FF2B5EF4-FFF2-40B4-BE49-F238E27FC236}">
                <a16:creationId xmlns:a16="http://schemas.microsoft.com/office/drawing/2014/main" id="{B8A01145-54CF-4ED7-86C7-2C5968A8E4E9}"/>
              </a:ext>
            </a:extLst>
          </p:cNvPr>
          <p:cNvSpPr>
            <a:spLocks noGrp="1"/>
          </p:cNvSpPr>
          <p:nvPr>
            <p:ph type="body" idx="7" hasCustomPrompt="1"/>
          </p:nvPr>
        </p:nvSpPr>
        <p:spPr>
          <a:xfrm>
            <a:off x="7884436"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Tree>
    <p:custDataLst>
      <p:tags r:id="rId1"/>
    </p:custDataLst>
    <p:extLst>
      <p:ext uri="{BB962C8B-B14F-4D97-AF65-F5344CB8AC3E}">
        <p14:creationId xmlns:p14="http://schemas.microsoft.com/office/powerpoint/2010/main" val="35320743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5FE023F-03C4-484F-A300-E408B4FEB8E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6"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4 content columns</a:t>
            </a:r>
          </a:p>
        </p:txBody>
      </p:sp>
      <p:pic>
        <p:nvPicPr>
          <p:cNvPr id="99" name="Divider">
            <a:extLst>
              <a:ext uri="{FF2B5EF4-FFF2-40B4-BE49-F238E27FC236}">
                <a16:creationId xmlns:a16="http://schemas.microsoft.com/office/drawing/2014/main" id="{DA5B3212-A91F-4308-A973-316F80A6A0B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type="body" idx="2" hasCustomPrompt="1"/>
          </p:nvPr>
        </p:nvSpPr>
        <p:spPr>
          <a:xfrm>
            <a:off x="365760"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Content Center Left">
            <a:extLst>
              <a:ext uri="{FF2B5EF4-FFF2-40B4-BE49-F238E27FC236}">
                <a16:creationId xmlns:a16="http://schemas.microsoft.com/office/drawing/2014/main" id="{951E617C-D9F7-4098-883E-6A048DBCF862}"/>
              </a:ext>
            </a:extLst>
          </p:cNvPr>
          <p:cNvSpPr>
            <a:spLocks noGrp="1"/>
          </p:cNvSpPr>
          <p:nvPr>
            <p:ph type="body" idx="3" hasCustomPrompt="1"/>
          </p:nvPr>
        </p:nvSpPr>
        <p:spPr>
          <a:xfrm>
            <a:off x="3258312"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Center Right">
            <a:extLst>
              <a:ext uri="{FF2B5EF4-FFF2-40B4-BE49-F238E27FC236}">
                <a16:creationId xmlns:a16="http://schemas.microsoft.com/office/drawing/2014/main" id="{A8A7CEA5-195D-4DB0-B5A3-06CEEA93C108}"/>
              </a:ext>
            </a:extLst>
          </p:cNvPr>
          <p:cNvSpPr>
            <a:spLocks noGrp="1"/>
          </p:cNvSpPr>
          <p:nvPr>
            <p:ph type="body" idx="4" hasCustomPrompt="1"/>
          </p:nvPr>
        </p:nvSpPr>
        <p:spPr>
          <a:xfrm>
            <a:off x="6150864"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Right">
            <a:extLst>
              <a:ext uri="{FF2B5EF4-FFF2-40B4-BE49-F238E27FC236}">
                <a16:creationId xmlns:a16="http://schemas.microsoft.com/office/drawing/2014/main" id="{BC11431A-8924-465C-98E0-6E4655C69AA7}"/>
              </a:ext>
            </a:extLst>
          </p:cNvPr>
          <p:cNvSpPr>
            <a:spLocks noGrp="1"/>
          </p:cNvSpPr>
          <p:nvPr>
            <p:ph type="body" idx="5" hasCustomPrompt="1"/>
          </p:nvPr>
        </p:nvSpPr>
        <p:spPr>
          <a:xfrm>
            <a:off x="9043416"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3985460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reserve="1">
  <p:cSld name="Title, 4 Headers, and 4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FFC9D1B-8040-4CD3-B060-07560FFB49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1560"/>
            <a:ext cx="11484864" cy="457200"/>
          </a:xfrm>
          <a:prstGeom prst="rect">
            <a:avLst/>
          </a:prstGeom>
        </p:spPr>
      </p:pic>
      <p:sp>
        <p:nvSpPr>
          <p:cNvPr id="97" name="Slide Number">
            <a:extLst>
              <a:ext uri="{FF2B5EF4-FFF2-40B4-BE49-F238E27FC236}">
                <a16:creationId xmlns:a16="http://schemas.microsoft.com/office/drawing/2014/main" id="{801112C1-CB8D-4535-B2A1-5048E573106F}"/>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4 headers, and 4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4408"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3" name="Content Center Left">
            <a:extLst>
              <a:ext uri="{FF2B5EF4-FFF2-40B4-BE49-F238E27FC236}">
                <a16:creationId xmlns:a16="http://schemas.microsoft.com/office/drawing/2014/main" id="{7F5B85B9-BABC-44F6-B2AE-99F02670D702}"/>
              </a:ext>
            </a:extLst>
          </p:cNvPr>
          <p:cNvSpPr>
            <a:spLocks noGrp="1"/>
          </p:cNvSpPr>
          <p:nvPr>
            <p:ph type="body" idx="3" hasCustomPrompt="1"/>
          </p:nvPr>
        </p:nvSpPr>
        <p:spPr>
          <a:xfrm>
            <a:off x="3264408"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4" name="Content Header Cent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6163056"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4" name="Content Center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6163056"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5" name="Content Header Right">
            <a:extLst>
              <a:ext uri="{FF2B5EF4-FFF2-40B4-BE49-F238E27FC236}">
                <a16:creationId xmlns:a16="http://schemas.microsoft.com/office/drawing/2014/main" id="{ED932AC6-C3A8-487A-A17E-48D0C368204C}"/>
              </a:ext>
            </a:extLst>
          </p:cNvPr>
          <p:cNvSpPr>
            <a:spLocks noGrp="1"/>
          </p:cNvSpPr>
          <p:nvPr>
            <p:ph type="body" idx="15" hasCustomPrompt="1"/>
          </p:nvPr>
        </p:nvSpPr>
        <p:spPr>
          <a:xfrm>
            <a:off x="9061704"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5" name="Content Right">
            <a:extLst>
              <a:ext uri="{FF2B5EF4-FFF2-40B4-BE49-F238E27FC236}">
                <a16:creationId xmlns:a16="http://schemas.microsoft.com/office/drawing/2014/main" id="{7CF59EA0-9039-4A19-8197-DA073A0DB52B}"/>
              </a:ext>
            </a:extLst>
          </p:cNvPr>
          <p:cNvSpPr>
            <a:spLocks noGrp="1"/>
          </p:cNvSpPr>
          <p:nvPr>
            <p:ph type="body" idx="5" hasCustomPrompt="1"/>
          </p:nvPr>
        </p:nvSpPr>
        <p:spPr>
          <a:xfrm>
            <a:off x="9061704"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0501295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Header, 4 Lg Pics, and 4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7"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header, 4 large pictures, and 4 labels</a:t>
            </a:r>
          </a:p>
        </p:txBody>
      </p:sp>
      <p:pic>
        <p:nvPicPr>
          <p:cNvPr id="99" name="Divider">
            <a:extLst>
              <a:ext uri="{FF2B5EF4-FFF2-40B4-BE49-F238E27FC236}">
                <a16:creationId xmlns:a16="http://schemas.microsoft.com/office/drawing/2014/main" id="{59FB098F-E843-4BDC-8C23-7C327B2DE964}"/>
              </a:ext>
              <a:ext uri="{C183D7F6-B498-43B3-948B-1728B52AA6E4}">
                <adec:decorative xmlns:adec="http://schemas.microsoft.com/office/drawing/2017/decorative" val="1"/>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70015" r="1112" b="19988"/>
          <a:stretch/>
        </p:blipFill>
        <p:spPr>
          <a:xfrm>
            <a:off x="365760" y="1037751"/>
            <a:ext cx="11466576" cy="45719"/>
          </a:xfrm>
          <a:prstGeom prst="rect">
            <a:avLst/>
          </a:prstGeom>
        </p:spPr>
      </p:pic>
      <p:sp>
        <p:nvSpPr>
          <p:cNvPr id="2" name="Content Top">
            <a:extLst>
              <a:ext uri="{FF2B5EF4-FFF2-40B4-BE49-F238E27FC236}">
                <a16:creationId xmlns:a16="http://schemas.microsoft.com/office/drawing/2014/main" id="{CEBB69C5-28A4-4F99-A9FE-572F9D53CF4E}"/>
              </a:ext>
            </a:extLst>
          </p:cNvPr>
          <p:cNvSpPr>
            <a:spLocks noGrp="1"/>
          </p:cNvSpPr>
          <p:nvPr>
            <p:ph type="body" idx="2" hasCustomPrompt="1"/>
          </p:nvPr>
        </p:nvSpPr>
        <p:spPr>
          <a:xfrm>
            <a:off x="365760" y="1046879"/>
            <a:ext cx="11466576" cy="1099688"/>
          </a:xfrm>
          <a:noFill/>
          <a:ln>
            <a:noFill/>
          </a:ln>
        </p:spPr>
        <p:txBody>
          <a:bodyPr lIns="91440" anchor="ctr">
            <a:normAutofit/>
          </a:bodyPr>
          <a:lstStyle>
            <a:lvl1pPr marL="0" indent="0">
              <a:lnSpc>
                <a:spcPct val="100000"/>
              </a:lnSpc>
              <a:spcBef>
                <a:spcPts val="0"/>
              </a:spcBef>
              <a:spcAft>
                <a:spcPts val="0"/>
              </a:spcAft>
              <a:buNone/>
              <a:defRPr sz="28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38603" y="2269331"/>
            <a:ext cx="2286000" cy="2286000"/>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3" name="Content Left">
            <a:extLst>
              <a:ext uri="{FF2B5EF4-FFF2-40B4-BE49-F238E27FC236}">
                <a16:creationId xmlns:a16="http://schemas.microsoft.com/office/drawing/2014/main" id="{5ACBD598-6775-4223-B2AB-B169A112E3FF}"/>
              </a:ext>
            </a:extLst>
          </p:cNvPr>
          <p:cNvSpPr>
            <a:spLocks noGrp="1"/>
          </p:cNvSpPr>
          <p:nvPr>
            <p:ph type="body" idx="3" hasCustomPrompt="1"/>
          </p:nvPr>
        </p:nvSpPr>
        <p:spPr>
          <a:xfrm>
            <a:off x="365760"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a:t>Enter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37251" y="2269331"/>
            <a:ext cx="2286000" cy="2286000"/>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4" name="Content Center Left">
            <a:extLst>
              <a:ext uri="{FF2B5EF4-FFF2-40B4-BE49-F238E27FC236}">
                <a16:creationId xmlns:a16="http://schemas.microsoft.com/office/drawing/2014/main" id="{7F5B85B9-BABC-44F6-B2AE-99F02670D702}"/>
              </a:ext>
            </a:extLst>
          </p:cNvPr>
          <p:cNvSpPr>
            <a:spLocks noGrp="1"/>
          </p:cNvSpPr>
          <p:nvPr>
            <p:ph type="body" idx="4" hasCustomPrompt="1"/>
          </p:nvPr>
        </p:nvSpPr>
        <p:spPr>
          <a:xfrm>
            <a:off x="3264408"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a:t>Enter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35899" y="2269331"/>
            <a:ext cx="2286000" cy="2286000"/>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5" name="Content Center Right">
            <a:extLst>
              <a:ext uri="{FF2B5EF4-FFF2-40B4-BE49-F238E27FC236}">
                <a16:creationId xmlns:a16="http://schemas.microsoft.com/office/drawing/2014/main" id="{FD28CF85-103D-4AC7-BF7A-D32715F9433A}"/>
              </a:ext>
            </a:extLst>
          </p:cNvPr>
          <p:cNvSpPr>
            <a:spLocks noGrp="1"/>
          </p:cNvSpPr>
          <p:nvPr>
            <p:ph type="body" idx="5" hasCustomPrompt="1"/>
          </p:nvPr>
        </p:nvSpPr>
        <p:spPr>
          <a:xfrm>
            <a:off x="616305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a:t>Enter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334547" y="2269331"/>
            <a:ext cx="2286000" cy="2286000"/>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6" name="Content Right">
            <a:extLst>
              <a:ext uri="{FF2B5EF4-FFF2-40B4-BE49-F238E27FC236}">
                <a16:creationId xmlns:a16="http://schemas.microsoft.com/office/drawing/2014/main" id="{528A167E-DBEB-4BD8-B32A-B1DBF78AA248}"/>
              </a:ext>
            </a:extLst>
          </p:cNvPr>
          <p:cNvSpPr>
            <a:spLocks noGrp="1"/>
          </p:cNvSpPr>
          <p:nvPr>
            <p:ph type="body" idx="6" hasCustomPrompt="1"/>
          </p:nvPr>
        </p:nvSpPr>
        <p:spPr>
          <a:xfrm>
            <a:off x="904341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a:t>Enter text</a:t>
            </a:r>
          </a:p>
        </p:txBody>
      </p:sp>
    </p:spTree>
    <p:custDataLst>
      <p:tags r:id="rId1"/>
    </p:custDataLst>
    <p:extLst>
      <p:ext uri="{BB962C8B-B14F-4D97-AF65-F5344CB8AC3E}">
        <p14:creationId xmlns:p14="http://schemas.microsoft.com/office/powerpoint/2010/main" val="1693057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4 Lg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0708DD83-40E9-4CDD-ADF1-464460D88C82}"/>
              </a:ext>
              <a:ext uri="{C183D7F6-B498-43B3-948B-1728B52AA6E4}">
                <adec:decorative xmlns:adec="http://schemas.microsoft.com/office/drawing/2017/decorative" val="1"/>
              </a:ext>
            </a:extLst>
          </p:cNvPr>
          <p:cNvGrpSpPr/>
          <p:nvPr/>
        </p:nvGrpSpPr>
        <p:grpSpPr>
          <a:xfrm>
            <a:off x="365759" y="1028377"/>
            <a:ext cx="11484865" cy="2877528"/>
            <a:chOff x="365759" y="1028377"/>
            <a:chExt cx="11484865" cy="2877528"/>
          </a:xfrm>
        </p:grpSpPr>
        <p:pic>
          <p:nvPicPr>
            <p:cNvPr id="96" name="Background">
              <a:extLst>
                <a:ext uri="{FF2B5EF4-FFF2-40B4-BE49-F238E27FC236}">
                  <a16:creationId xmlns:a16="http://schemas.microsoft.com/office/drawing/2014/main" id="{81AD1A9F-B900-4260-B582-AC445A80FAD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48705"/>
              <a:ext cx="11484864" cy="457200"/>
            </a:xfrm>
            <a:prstGeom prst="rect">
              <a:avLst/>
            </a:prstGeom>
          </p:spPr>
        </p:pic>
        <p:pic>
          <p:nvPicPr>
            <p:cNvPr id="95" name="Divider">
              <a:extLst>
                <a:ext uri="{FF2B5EF4-FFF2-40B4-BE49-F238E27FC236}">
                  <a16:creationId xmlns:a16="http://schemas.microsoft.com/office/drawing/2014/main" id="{B4D28540-5567-49EC-BB23-4B27A199DFB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4 pictures, 4 headers, and 4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17220"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a:t>Add content text</a:t>
            </a:r>
          </a:p>
          <a:p>
            <a:pPr lvl="1"/>
            <a:r>
              <a:rPr lang="en-US"/>
              <a:t>Second level</a:t>
            </a:r>
          </a:p>
          <a:p>
            <a:pPr lvl="2"/>
            <a:r>
              <a:rPr lang="en-US"/>
              <a:t>Third level</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12820"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13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3" name="Content Left Center">
            <a:extLst>
              <a:ext uri="{FF2B5EF4-FFF2-40B4-BE49-F238E27FC236}">
                <a16:creationId xmlns:a16="http://schemas.microsoft.com/office/drawing/2014/main" id="{8F2CF915-F007-4E72-A31F-37CC3AA65001}"/>
              </a:ext>
            </a:extLst>
          </p:cNvPr>
          <p:cNvSpPr>
            <a:spLocks noGrp="1"/>
          </p:cNvSpPr>
          <p:nvPr>
            <p:ph type="body" idx="3" hasCustomPrompt="1"/>
          </p:nvPr>
        </p:nvSpPr>
        <p:spPr>
          <a:xfrm>
            <a:off x="32613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a:t>Add content text</a:t>
            </a:r>
          </a:p>
          <a:p>
            <a:pPr lvl="1"/>
            <a:r>
              <a:rPr lang="en-US"/>
              <a:t>Second level</a:t>
            </a:r>
          </a:p>
          <a:p>
            <a:pPr lvl="2"/>
            <a:r>
              <a:rPr lang="en-US"/>
              <a:t>Third level</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14516"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4" name="Content 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63057"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4" name="Content Center Right">
            <a:extLst>
              <a:ext uri="{FF2B5EF4-FFF2-40B4-BE49-F238E27FC236}">
                <a16:creationId xmlns:a16="http://schemas.microsoft.com/office/drawing/2014/main" id="{6C78D37F-DE17-4FBA-A995-39FC21020DD5}"/>
              </a:ext>
            </a:extLst>
          </p:cNvPr>
          <p:cNvSpPr>
            <a:spLocks noGrp="1"/>
          </p:cNvSpPr>
          <p:nvPr>
            <p:ph type="body" idx="4" hasCustomPrompt="1"/>
          </p:nvPr>
        </p:nvSpPr>
        <p:spPr>
          <a:xfrm>
            <a:off x="6163057"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a:t>Add content text</a:t>
            </a:r>
          </a:p>
          <a:p>
            <a:pPr lvl="1"/>
            <a:r>
              <a:rPr lang="en-US"/>
              <a:t>Second level</a:t>
            </a:r>
          </a:p>
          <a:p>
            <a:pPr lvl="2"/>
            <a:r>
              <a:rPr lang="en-US"/>
              <a:t>Third level</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294876"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5" name="Content Header Right">
            <a:extLst>
              <a:ext uri="{FF2B5EF4-FFF2-40B4-BE49-F238E27FC236}">
                <a16:creationId xmlns:a16="http://schemas.microsoft.com/office/drawing/2014/main" id="{B17A76EF-1D7E-4BB9-BAFA-8EAA0807E356}"/>
              </a:ext>
            </a:extLst>
          </p:cNvPr>
          <p:cNvSpPr>
            <a:spLocks noGrp="1"/>
          </p:cNvSpPr>
          <p:nvPr>
            <p:ph type="subTitle" idx="15" hasCustomPrompt="1"/>
          </p:nvPr>
        </p:nvSpPr>
        <p:spPr>
          <a:xfrm>
            <a:off x="9043416"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5" name="Content Right">
            <a:extLst>
              <a:ext uri="{FF2B5EF4-FFF2-40B4-BE49-F238E27FC236}">
                <a16:creationId xmlns:a16="http://schemas.microsoft.com/office/drawing/2014/main" id="{27E7417F-ED15-4B52-BEED-6B9D37EE656E}"/>
              </a:ext>
            </a:extLst>
          </p:cNvPr>
          <p:cNvSpPr>
            <a:spLocks noGrp="1"/>
          </p:cNvSpPr>
          <p:nvPr>
            <p:ph type="body" idx="5" hasCustomPrompt="1"/>
          </p:nvPr>
        </p:nvSpPr>
        <p:spPr>
          <a:xfrm>
            <a:off x="9043416"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a:t>Add content text</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255262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Title, 4 Sm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28F246DA-91CA-4502-BC7A-2F8E9D697FB1}"/>
              </a:ext>
              <a:ext uri="{C183D7F6-B498-43B3-948B-1728B52AA6E4}">
                <adec:decorative xmlns:adec="http://schemas.microsoft.com/office/drawing/2017/decorative" val="1"/>
              </a:ext>
            </a:extLst>
          </p:cNvPr>
          <p:cNvGrpSpPr/>
          <p:nvPr/>
        </p:nvGrpSpPr>
        <p:grpSpPr>
          <a:xfrm>
            <a:off x="365759" y="1028377"/>
            <a:ext cx="11484865" cy="2347997"/>
            <a:chOff x="365759" y="1028377"/>
            <a:chExt cx="11484865" cy="2347997"/>
          </a:xfrm>
        </p:grpSpPr>
        <p:pic>
          <p:nvPicPr>
            <p:cNvPr id="96" name="Background">
              <a:extLst>
                <a:ext uri="{FF2B5EF4-FFF2-40B4-BE49-F238E27FC236}">
                  <a16:creationId xmlns:a16="http://schemas.microsoft.com/office/drawing/2014/main" id="{4AA958CB-79BC-4221-AF92-52A941BCA8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2919174"/>
              <a:ext cx="11484864" cy="457200"/>
            </a:xfrm>
            <a:prstGeom prst="rect">
              <a:avLst/>
            </a:prstGeom>
          </p:spPr>
        </p:pic>
        <p:pic>
          <p:nvPicPr>
            <p:cNvPr id="95" name="Divider">
              <a:extLst>
                <a:ext uri="{FF2B5EF4-FFF2-40B4-BE49-F238E27FC236}">
                  <a16:creationId xmlns:a16="http://schemas.microsoft.com/office/drawing/2014/main" id="{B776EBEE-87DA-49C8-A876-AA9E9DCA162E}"/>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61D9C16A-E9FD-4A2D-A4D2-A79A6CA8EB58}"/>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6"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4 small pictures, 4 headers, and 4 text fields</a:t>
            </a:r>
          </a:p>
        </p:txBody>
      </p:sp>
      <p:sp>
        <p:nvSpPr>
          <p:cNvPr id="22" name="Picture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845820" y="1051560"/>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12" name="Content Header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65760"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 name="Content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65760"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a:t>Enter text</a:t>
            </a:r>
          </a:p>
        </p:txBody>
      </p:sp>
      <p:sp>
        <p:nvSpPr>
          <p:cNvPr id="23" name="Picture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738372" y="1051560"/>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13" name="Content Header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58312"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 name="Content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58312"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a:t>Enter text</a:t>
            </a:r>
          </a:p>
        </p:txBody>
      </p:sp>
      <p:sp>
        <p:nvSpPr>
          <p:cNvPr id="24" name="Picture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630924" y="1051560"/>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14" name="Content Header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50864"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 name="Content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50864"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a:t>Enter text</a:t>
            </a:r>
          </a:p>
        </p:txBody>
      </p:sp>
      <p:sp>
        <p:nvSpPr>
          <p:cNvPr id="25" name="Picture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23476" y="1051560"/>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15" name="Content Header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43416"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5" name="Content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43416"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a:t>Enter text</a:t>
            </a:r>
          </a:p>
        </p:txBody>
      </p:sp>
    </p:spTree>
    <p:custDataLst>
      <p:tags r:id="rId1"/>
    </p:custDataLst>
    <p:extLst>
      <p:ext uri="{BB962C8B-B14F-4D97-AF65-F5344CB8AC3E}">
        <p14:creationId xmlns:p14="http://schemas.microsoft.com/office/powerpoint/2010/main" val="409866848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Title, 4 Lg Pics,and 4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C2DB4ABF-FC80-43CA-AA01-B072E9DC200B}"/>
              </a:ext>
              <a:ext uri="{C183D7F6-B498-43B3-948B-1728B52AA6E4}">
                <adec:decorative xmlns:adec="http://schemas.microsoft.com/office/drawing/2017/decorative" val="1"/>
              </a:ext>
            </a:extLst>
          </p:cNvPr>
          <p:cNvGrpSpPr/>
          <p:nvPr/>
        </p:nvGrpSpPr>
        <p:grpSpPr>
          <a:xfrm>
            <a:off x="365759" y="1028377"/>
            <a:ext cx="11484865" cy="4173818"/>
            <a:chOff x="365759" y="1028377"/>
            <a:chExt cx="11484865" cy="4173818"/>
          </a:xfrm>
        </p:grpSpPr>
        <p:pic>
          <p:nvPicPr>
            <p:cNvPr id="96" name="Divider">
              <a:extLst>
                <a:ext uri="{FF2B5EF4-FFF2-40B4-BE49-F238E27FC236}">
                  <a16:creationId xmlns:a16="http://schemas.microsoft.com/office/drawing/2014/main" id="{F6D00736-4E44-4617-83F3-B5A93F28ED8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Background">
              <a:extLst>
                <a:ext uri="{FF2B5EF4-FFF2-40B4-BE49-F238E27FC236}">
                  <a16:creationId xmlns:a16="http://schemas.microsoft.com/office/drawing/2014/main" id="{37E98482-26B4-4B27-9672-386980590A8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60" y="4744995"/>
              <a:ext cx="11484864" cy="45720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4 large pictures, and 4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365760" y="1835333"/>
            <a:ext cx="2788920" cy="2834640"/>
          </a:xfrm>
        </p:spPr>
        <p:txBody>
          <a:bodyPr anchor="t">
            <a:noAutofit/>
          </a:bodyPr>
          <a:lstStyle>
            <a:lvl1pPr marL="0" indent="0" algn="ctr">
              <a:buNone/>
              <a:defRPr sz="2000">
                <a:solidFill>
                  <a:srgbClr val="232F3E"/>
                </a:solidFill>
              </a:defRPr>
            </a:lvl1pPr>
          </a:lstStyle>
          <a:p>
            <a:r>
              <a:rPr lang="en-US"/>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258312" y="1835333"/>
            <a:ext cx="2788920" cy="2834640"/>
          </a:xfrm>
        </p:spPr>
        <p:txBody>
          <a:bodyPr anchor="t">
            <a:noAutofit/>
          </a:bodyPr>
          <a:lstStyle>
            <a:lvl1pPr marL="0" indent="0" algn="ctr">
              <a:buNone/>
              <a:defRPr sz="2000">
                <a:solidFill>
                  <a:srgbClr val="232F3E"/>
                </a:solidFill>
              </a:defRPr>
            </a:lvl1pPr>
          </a:lstStyle>
          <a:p>
            <a:r>
              <a:rPr lang="en-US"/>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58312"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150864" y="1835333"/>
            <a:ext cx="2788920" cy="2834640"/>
          </a:xfrm>
        </p:spPr>
        <p:txBody>
          <a:bodyPr anchor="t">
            <a:noAutofit/>
          </a:bodyPr>
          <a:lstStyle>
            <a:lvl1pPr marL="0" indent="0" algn="ctr">
              <a:buNone/>
              <a:defRPr sz="2000">
                <a:solidFill>
                  <a:srgbClr val="232F3E"/>
                </a:solidFill>
              </a:defRPr>
            </a:lvl1pPr>
          </a:lstStyle>
          <a:p>
            <a:r>
              <a:rPr lang="en-US"/>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50864"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043416" y="1835333"/>
            <a:ext cx="2788920" cy="2834640"/>
          </a:xfrm>
        </p:spPr>
        <p:txBody>
          <a:bodyPr anchor="t">
            <a:noAutofit/>
          </a:bodyPr>
          <a:lstStyle>
            <a:lvl1pPr marL="0" indent="0" algn="ctr">
              <a:buNone/>
              <a:defRPr sz="2000">
                <a:solidFill>
                  <a:srgbClr val="232F3E"/>
                </a:solidFill>
              </a:defRPr>
            </a:lvl1pPr>
          </a:lstStyle>
          <a:p>
            <a:r>
              <a:rPr lang="en-US"/>
              <a:t>Click icon to add image</a:t>
            </a:r>
          </a:p>
        </p:txBody>
      </p:sp>
      <p:sp>
        <p:nvSpPr>
          <p:cNvPr id="15" name="Header Right">
            <a:extLst>
              <a:ext uri="{FF2B5EF4-FFF2-40B4-BE49-F238E27FC236}">
                <a16:creationId xmlns:a16="http://schemas.microsoft.com/office/drawing/2014/main" id="{B17A76EF-1D7E-4BB9-BAFA-8EAA0807E356}"/>
              </a:ext>
            </a:extLst>
          </p:cNvPr>
          <p:cNvSpPr>
            <a:spLocks noGrp="1"/>
          </p:cNvSpPr>
          <p:nvPr>
            <p:ph type="body" idx="15" hasCustomPrompt="1"/>
          </p:nvPr>
        </p:nvSpPr>
        <p:spPr>
          <a:xfrm>
            <a:off x="9043416"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Tree>
    <p:custDataLst>
      <p:tags r:id="rId1"/>
    </p:custDataLst>
    <p:extLst>
      <p:ext uri="{BB962C8B-B14F-4D97-AF65-F5344CB8AC3E}">
        <p14:creationId xmlns:p14="http://schemas.microsoft.com/office/powerpoint/2010/main" val="16805585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Title, 6 Pics, and 6 Text Box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5E62986-2CB5-4C74-BFA0-36B722DD63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36A79036-863F-433F-8D16-845BBBCE41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8"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1 text box, 6 Images, and 6 text boxes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1516380" y="1211176"/>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83058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
        <p:nvSpPr>
          <p:cNvPr id="23" name="Picture Top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5181600" y="1211176"/>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3" name="Content Top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449580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
        <p:nvSpPr>
          <p:cNvPr id="24" name="Picture Top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8852916" y="1211176"/>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4" name="Content Top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8167116"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
        <p:nvSpPr>
          <p:cNvPr id="25" name="Picture Bottom Lef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1516380" y="3866132"/>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5" name="Content Bottom Lef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83058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
        <p:nvSpPr>
          <p:cNvPr id="26" name="Picture Bottom Center">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5181600" y="3866132"/>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6" name="Content Bottom Center">
            <a:extLst>
              <a:ext uri="{FF2B5EF4-FFF2-40B4-BE49-F238E27FC236}">
                <a16:creationId xmlns:a16="http://schemas.microsoft.com/office/drawing/2014/main" id="{4D93D3AB-1EE8-404D-9F8C-ED6967836914}"/>
              </a:ext>
            </a:extLst>
          </p:cNvPr>
          <p:cNvSpPr>
            <a:spLocks noGrp="1"/>
          </p:cNvSpPr>
          <p:nvPr>
            <p:ph type="body" idx="6" hasCustomPrompt="1"/>
          </p:nvPr>
        </p:nvSpPr>
        <p:spPr>
          <a:xfrm>
            <a:off x="449580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
        <p:nvSpPr>
          <p:cNvPr id="27" name="Picture Bottom Right">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8852916" y="3866132"/>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7" name="Content Bottom Right">
            <a:extLst>
              <a:ext uri="{FF2B5EF4-FFF2-40B4-BE49-F238E27FC236}">
                <a16:creationId xmlns:a16="http://schemas.microsoft.com/office/drawing/2014/main" id="{E00DC7A1-D213-4110-B8F7-671693ED3BA2}"/>
              </a:ext>
            </a:extLst>
          </p:cNvPr>
          <p:cNvSpPr>
            <a:spLocks noGrp="1"/>
          </p:cNvSpPr>
          <p:nvPr>
            <p:ph type="body" idx="7" hasCustomPrompt="1"/>
          </p:nvPr>
        </p:nvSpPr>
        <p:spPr>
          <a:xfrm>
            <a:off x="8167116"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Tree>
    <p:custDataLst>
      <p:tags r:id="rId1"/>
    </p:custDataLst>
    <p:extLst>
      <p:ext uri="{BB962C8B-B14F-4D97-AF65-F5344CB8AC3E}">
        <p14:creationId xmlns:p14="http://schemas.microsoft.com/office/powerpoint/2010/main" val="158684019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Title and 8 pictur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6549563-E04B-4657-8321-4C6934FCD32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BE705BC3-4D3C-4BF3-801C-BFF823D8CAA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8 pictures</a:t>
            </a:r>
          </a:p>
        </p:txBody>
      </p:sp>
      <p:sp>
        <p:nvSpPr>
          <p:cNvPr id="22" name="Picture 1">
            <a:extLst>
              <a:ext uri="{FF2B5EF4-FFF2-40B4-BE49-F238E27FC236}">
                <a16:creationId xmlns:a16="http://schemas.microsoft.com/office/drawing/2014/main" id="{01E0569B-0304-4CF2-95FE-74EEAC9AEC38}"/>
              </a:ext>
              <a:ext uri="{C183D7F6-B498-43B3-948B-1728B52AA6E4}">
                <adec:decorative xmlns:adec="http://schemas.microsoft.com/office/drawing/2017/decorative" val="1"/>
              </a:ext>
            </a:extLst>
          </p:cNvPr>
          <p:cNvSpPr>
            <a:spLocks noGrp="1"/>
          </p:cNvSpPr>
          <p:nvPr>
            <p:ph type="pic" idx="22" hasCustomPrompt="1"/>
          </p:nvPr>
        </p:nvSpPr>
        <p:spPr>
          <a:xfrm>
            <a:off x="640080" y="1162264"/>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3" name="Picture 2">
            <a:extLst>
              <a:ext uri="{FF2B5EF4-FFF2-40B4-BE49-F238E27FC236}">
                <a16:creationId xmlns:a16="http://schemas.microsoft.com/office/drawing/2014/main" id="{4E39BCC2-7E6B-49A6-88A7-4389D0876599}"/>
              </a:ext>
              <a:ext uri="{C183D7F6-B498-43B3-948B-1728B52AA6E4}">
                <adec:decorative xmlns:adec="http://schemas.microsoft.com/office/drawing/2017/decorative" val="1"/>
              </a:ext>
            </a:extLst>
          </p:cNvPr>
          <p:cNvSpPr>
            <a:spLocks noGrp="1"/>
          </p:cNvSpPr>
          <p:nvPr>
            <p:ph type="pic" idx="23" hasCustomPrompt="1"/>
          </p:nvPr>
        </p:nvSpPr>
        <p:spPr>
          <a:xfrm>
            <a:off x="3517392" y="1162264"/>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4" name="Picture 3">
            <a:extLst>
              <a:ext uri="{FF2B5EF4-FFF2-40B4-BE49-F238E27FC236}">
                <a16:creationId xmlns:a16="http://schemas.microsoft.com/office/drawing/2014/main" id="{292A7B23-5883-4A03-AA9E-D7887267A0B5}"/>
              </a:ext>
              <a:ext uri="{C183D7F6-B498-43B3-948B-1728B52AA6E4}">
                <adec:decorative xmlns:adec="http://schemas.microsoft.com/office/drawing/2017/decorative" val="1"/>
              </a:ext>
            </a:extLst>
          </p:cNvPr>
          <p:cNvSpPr>
            <a:spLocks noGrp="1"/>
          </p:cNvSpPr>
          <p:nvPr>
            <p:ph type="pic" idx="24" hasCustomPrompt="1"/>
          </p:nvPr>
        </p:nvSpPr>
        <p:spPr>
          <a:xfrm>
            <a:off x="6394704" y="1162264"/>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5" name="Picture 4">
            <a:extLst>
              <a:ext uri="{FF2B5EF4-FFF2-40B4-BE49-F238E27FC236}">
                <a16:creationId xmlns:a16="http://schemas.microsoft.com/office/drawing/2014/main" id="{871FBC72-3D16-49CE-BD02-AD416196D37A}"/>
              </a:ext>
              <a:ext uri="{C183D7F6-B498-43B3-948B-1728B52AA6E4}">
                <adec:decorative xmlns:adec="http://schemas.microsoft.com/office/drawing/2017/decorative" val="1"/>
              </a:ext>
            </a:extLst>
          </p:cNvPr>
          <p:cNvSpPr>
            <a:spLocks noGrp="1"/>
          </p:cNvSpPr>
          <p:nvPr>
            <p:ph type="pic" idx="25" hasCustomPrompt="1"/>
          </p:nvPr>
        </p:nvSpPr>
        <p:spPr>
          <a:xfrm>
            <a:off x="9272016" y="1162264"/>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6" name="Picture 5">
            <a:extLst>
              <a:ext uri="{FF2B5EF4-FFF2-40B4-BE49-F238E27FC236}">
                <a16:creationId xmlns:a16="http://schemas.microsoft.com/office/drawing/2014/main" id="{CCC335E7-FA18-44DB-ACBC-F2DABE9FB384}"/>
              </a:ext>
              <a:ext uri="{C183D7F6-B498-43B3-948B-1728B52AA6E4}">
                <adec:decorative xmlns:adec="http://schemas.microsoft.com/office/drawing/2017/decorative" val="1"/>
              </a:ext>
            </a:extLst>
          </p:cNvPr>
          <p:cNvSpPr>
            <a:spLocks noGrp="1"/>
          </p:cNvSpPr>
          <p:nvPr>
            <p:ph type="pic" idx="26" hasCustomPrompt="1"/>
          </p:nvPr>
        </p:nvSpPr>
        <p:spPr>
          <a:xfrm>
            <a:off x="640080" y="3873273"/>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7" name="Picture 6">
            <a:extLst>
              <a:ext uri="{FF2B5EF4-FFF2-40B4-BE49-F238E27FC236}">
                <a16:creationId xmlns:a16="http://schemas.microsoft.com/office/drawing/2014/main" id="{BB740650-61A2-4FDC-8700-54D96F01FF5A}"/>
              </a:ext>
              <a:ext uri="{C183D7F6-B498-43B3-948B-1728B52AA6E4}">
                <adec:decorative xmlns:adec="http://schemas.microsoft.com/office/drawing/2017/decorative" val="1"/>
              </a:ext>
            </a:extLst>
          </p:cNvPr>
          <p:cNvSpPr>
            <a:spLocks noGrp="1"/>
          </p:cNvSpPr>
          <p:nvPr>
            <p:ph type="pic" idx="27" hasCustomPrompt="1"/>
          </p:nvPr>
        </p:nvSpPr>
        <p:spPr>
          <a:xfrm>
            <a:off x="3517392" y="3873273"/>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8" name="Picture 7">
            <a:extLst>
              <a:ext uri="{FF2B5EF4-FFF2-40B4-BE49-F238E27FC236}">
                <a16:creationId xmlns:a16="http://schemas.microsoft.com/office/drawing/2014/main" id="{CA951A10-B648-4F4E-87FD-97FD8FEB4106}"/>
              </a:ext>
              <a:ext uri="{C183D7F6-B498-43B3-948B-1728B52AA6E4}">
                <adec:decorative xmlns:adec="http://schemas.microsoft.com/office/drawing/2017/decorative" val="1"/>
              </a:ext>
            </a:extLst>
          </p:cNvPr>
          <p:cNvSpPr>
            <a:spLocks noGrp="1"/>
          </p:cNvSpPr>
          <p:nvPr>
            <p:ph type="pic" idx="28" hasCustomPrompt="1"/>
          </p:nvPr>
        </p:nvSpPr>
        <p:spPr>
          <a:xfrm>
            <a:off x="6394704" y="3873273"/>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9" name="Picture 8">
            <a:extLst>
              <a:ext uri="{FF2B5EF4-FFF2-40B4-BE49-F238E27FC236}">
                <a16:creationId xmlns:a16="http://schemas.microsoft.com/office/drawing/2014/main" id="{1F4C4007-9EA0-4D1F-938D-A38B105119E9}"/>
              </a:ext>
              <a:ext uri="{C183D7F6-B498-43B3-948B-1728B52AA6E4}">
                <adec:decorative xmlns:adec="http://schemas.microsoft.com/office/drawing/2017/decorative" val="1"/>
              </a:ext>
            </a:extLst>
          </p:cNvPr>
          <p:cNvSpPr>
            <a:spLocks noGrp="1"/>
          </p:cNvSpPr>
          <p:nvPr>
            <p:ph type="pic" idx="29" hasCustomPrompt="1"/>
          </p:nvPr>
        </p:nvSpPr>
        <p:spPr>
          <a:xfrm>
            <a:off x="9272016" y="3873273"/>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53601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11375136"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subTitle" idx="2" hasCustomPrompt="1"/>
          </p:nvPr>
        </p:nvSpPr>
        <p:spPr>
          <a:xfrm>
            <a:off x="457200" y="5040376"/>
            <a:ext cx="11375136"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Module Title</a:t>
            </a:r>
          </a:p>
        </p:txBody>
      </p:sp>
      <p:pic>
        <p:nvPicPr>
          <p:cNvPr id="6" name="Copyright1">
            <a:extLst>
              <a:ext uri="{FF2B5EF4-FFF2-40B4-BE49-F238E27FC236}">
                <a16:creationId xmlns:a16="http://schemas.microsoft.com/office/drawing/2014/main" id="{778EE4E8-00C6-48DD-8835-1470B6038F0A}"/>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486266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8 Sm Pics, and 8 Tex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D6BA6E7-5899-45FE-A720-127BD53EEDD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8 pictures,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272940"/>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272940"/>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272940"/>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272940"/>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6" name="Header Bottom Left">
            <a:extLst>
              <a:ext uri="{FF2B5EF4-FFF2-40B4-BE49-F238E27FC236}">
                <a16:creationId xmlns:a16="http://schemas.microsoft.com/office/drawing/2014/main" id="{E8024806-5459-4580-AA84-DFE98F18A5A3}"/>
              </a:ext>
            </a:extLst>
          </p:cNvPr>
          <p:cNvSpPr>
            <a:spLocks noGrp="1"/>
          </p:cNvSpPr>
          <p:nvPr>
            <p:ph type="body" idx="16" hasCustomPrompt="1"/>
          </p:nvPr>
        </p:nvSpPr>
        <p:spPr>
          <a:xfrm>
            <a:off x="388620"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29" hasCustomPrompt="1"/>
          </p:nvPr>
        </p:nvSpPr>
        <p:spPr>
          <a:xfrm>
            <a:off x="9592056" y="3814574"/>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Tree>
    <p:custDataLst>
      <p:tags r:id="rId1"/>
    </p:custDataLst>
    <p:extLst>
      <p:ext uri="{BB962C8B-B14F-4D97-AF65-F5344CB8AC3E}">
        <p14:creationId xmlns:p14="http://schemas.microsoft.com/office/powerpoint/2010/main" val="342781245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Title, 8 Sm Pics, 8 Headers, and 8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935D4C44-4726-4FC3-A8AA-03445F8D8733}"/>
              </a:ext>
              <a:ext uri="{C183D7F6-B498-43B3-948B-1728B52AA6E4}">
                <adec:decorative xmlns:adec="http://schemas.microsoft.com/office/drawing/2017/decorative" val="1"/>
              </a:ext>
            </a:extLst>
          </p:cNvPr>
          <p:cNvGrpSpPr/>
          <p:nvPr/>
        </p:nvGrpSpPr>
        <p:grpSpPr>
          <a:xfrm>
            <a:off x="365759" y="1028377"/>
            <a:ext cx="11484864" cy="4791549"/>
            <a:chOff x="365759" y="1028377"/>
            <a:chExt cx="11484864" cy="4791549"/>
          </a:xfrm>
        </p:grpSpPr>
        <p:pic>
          <p:nvPicPr>
            <p:cNvPr id="96" name="Background">
              <a:extLst>
                <a:ext uri="{FF2B5EF4-FFF2-40B4-BE49-F238E27FC236}">
                  <a16:creationId xmlns:a16="http://schemas.microsoft.com/office/drawing/2014/main" id="{14CBF7C4-FBD4-4D0D-BD04-8E2CD586D72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2816120"/>
              <a:ext cx="11443716" cy="320040"/>
            </a:xfrm>
            <a:prstGeom prst="rect">
              <a:avLst/>
            </a:prstGeom>
          </p:spPr>
        </p:pic>
        <p:pic>
          <p:nvPicPr>
            <p:cNvPr id="95" name="Background">
              <a:extLst>
                <a:ext uri="{FF2B5EF4-FFF2-40B4-BE49-F238E27FC236}">
                  <a16:creationId xmlns:a16="http://schemas.microsoft.com/office/drawing/2014/main" id="{1C58BDB7-165B-4517-A042-E46D3D85D196}"/>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5499886"/>
              <a:ext cx="11443716" cy="320040"/>
            </a:xfrm>
            <a:prstGeom prst="rect">
              <a:avLst/>
            </a:prstGeom>
          </p:spPr>
        </p:pic>
        <p:pic>
          <p:nvPicPr>
            <p:cNvPr id="94" name="Divider">
              <a:extLst>
                <a:ext uri="{FF2B5EF4-FFF2-40B4-BE49-F238E27FC236}">
                  <a16:creationId xmlns:a16="http://schemas.microsoft.com/office/drawing/2014/main" id="{987C7E22-9002-48C2-9498-CFDECD00E89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0"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8 pictures, 8 headers,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112520"/>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88620"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112520"/>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 name="Content Top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65932"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112520"/>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 name="Content Top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43244"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112520"/>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5" name="Content Top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20556"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6" name="Header Bottom Left">
            <a:extLst>
              <a:ext uri="{FF2B5EF4-FFF2-40B4-BE49-F238E27FC236}">
                <a16:creationId xmlns:a16="http://schemas.microsoft.com/office/drawing/2014/main" id="{E8024806-5459-4580-AA84-DFE98F18A5A3}"/>
              </a:ext>
              <a:ext uri="{C183D7F6-B498-43B3-948B-1728B52AA6E4}">
                <adec:decorative xmlns:adec="http://schemas.microsoft.com/office/drawing/2017/decorative" val="0"/>
              </a:ext>
            </a:extLst>
          </p:cNvPr>
          <p:cNvSpPr>
            <a:spLocks noGrp="1"/>
          </p:cNvSpPr>
          <p:nvPr>
            <p:ph type="body" idx="16" hasCustomPrompt="1"/>
          </p:nvPr>
        </p:nvSpPr>
        <p:spPr>
          <a:xfrm>
            <a:off x="388620"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6" name="Content Bottom Left">
            <a:extLst>
              <a:ext uri="{FF2B5EF4-FFF2-40B4-BE49-F238E27FC236}">
                <a16:creationId xmlns:a16="http://schemas.microsoft.com/office/drawing/2014/main" id="{4D93D3AB-1EE8-404D-9F8C-ED6967836914}"/>
              </a:ext>
            </a:extLst>
          </p:cNvPr>
          <p:cNvSpPr>
            <a:spLocks noGrp="1"/>
          </p:cNvSpPr>
          <p:nvPr>
            <p:ph type="body" idx="6" hasCustomPrompt="1"/>
          </p:nvPr>
        </p:nvSpPr>
        <p:spPr>
          <a:xfrm>
            <a:off x="388620"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Bottom Left Center">
            <a:extLst>
              <a:ext uri="{FF2B5EF4-FFF2-40B4-BE49-F238E27FC236}">
                <a16:creationId xmlns:a16="http://schemas.microsoft.com/office/drawing/2014/main" id="{E00DC7A1-D213-4110-B8F7-671693ED3BA2}"/>
              </a:ext>
            </a:extLst>
          </p:cNvPr>
          <p:cNvSpPr>
            <a:spLocks noGrp="1"/>
          </p:cNvSpPr>
          <p:nvPr>
            <p:ph type="body" idx="7" hasCustomPrompt="1"/>
          </p:nvPr>
        </p:nvSpPr>
        <p:spPr>
          <a:xfrm>
            <a:off x="3265932"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Bottom Center Right">
            <a:extLst>
              <a:ext uri="{FF2B5EF4-FFF2-40B4-BE49-F238E27FC236}">
                <a16:creationId xmlns:a16="http://schemas.microsoft.com/office/drawing/2014/main" id="{9B368858-C97D-421E-8EFA-7300741447EE}"/>
              </a:ext>
            </a:extLst>
          </p:cNvPr>
          <p:cNvSpPr>
            <a:spLocks noGrp="1"/>
          </p:cNvSpPr>
          <p:nvPr>
            <p:ph type="body" idx="8" hasCustomPrompt="1"/>
          </p:nvPr>
        </p:nvSpPr>
        <p:spPr>
          <a:xfrm>
            <a:off x="6143244"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9" hasCustomPrompt="1"/>
          </p:nvPr>
        </p:nvSpPr>
        <p:spPr>
          <a:xfrm>
            <a:off x="9592056" y="3814574"/>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1" name="Content Bottom Right">
            <a:extLst>
              <a:ext uri="{FF2B5EF4-FFF2-40B4-BE49-F238E27FC236}">
                <a16:creationId xmlns:a16="http://schemas.microsoft.com/office/drawing/2014/main" id="{FD06B556-F6DC-4CCE-8B02-F0089954096F}"/>
              </a:ext>
            </a:extLst>
          </p:cNvPr>
          <p:cNvSpPr>
            <a:spLocks noGrp="1"/>
          </p:cNvSpPr>
          <p:nvPr>
            <p:ph type="body" idx="9" hasCustomPrompt="1"/>
          </p:nvPr>
        </p:nvSpPr>
        <p:spPr>
          <a:xfrm>
            <a:off x="9020556"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Tree>
    <p:custDataLst>
      <p:tags r:id="rId1"/>
    </p:custDataLst>
    <p:extLst>
      <p:ext uri="{BB962C8B-B14F-4D97-AF65-F5344CB8AC3E}">
        <p14:creationId xmlns:p14="http://schemas.microsoft.com/office/powerpoint/2010/main" val="923038984"/>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Title Only">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86698E16-E131-4493-9302-E0BED45D763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pic>
        <p:nvPicPr>
          <p:cNvPr id="99" name="Divider">
            <a:extLst>
              <a:ext uri="{FF2B5EF4-FFF2-40B4-BE49-F238E27FC236}">
                <a16:creationId xmlns:a16="http://schemas.microsoft.com/office/drawing/2014/main" id="{D43F84C4-7A63-4092-877E-74B82484132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only layout</a:t>
            </a:r>
          </a:p>
        </p:txBody>
      </p:sp>
    </p:spTree>
    <p:custDataLst>
      <p:tags r:id="rId1"/>
    </p:custDataLst>
    <p:extLst>
      <p:ext uri="{BB962C8B-B14F-4D97-AF65-F5344CB8AC3E}">
        <p14:creationId xmlns:p14="http://schemas.microsoft.com/office/powerpoint/2010/main" val="1552381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Title Only Blank">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05A6DC6-12AE-4044-A010-638B96074F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only blank layout</a:t>
            </a:r>
          </a:p>
        </p:txBody>
      </p:sp>
    </p:spTree>
    <p:custDataLst>
      <p:tags r:id="rId1"/>
    </p:custDataLst>
    <p:extLst>
      <p:ext uri="{BB962C8B-B14F-4D97-AF65-F5344CB8AC3E}">
        <p14:creationId xmlns:p14="http://schemas.microsoft.com/office/powerpoint/2010/main" val="40240413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26FB18C2-E834-48CB-9414-9609DFCFF50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pic>
        <p:nvPicPr>
          <p:cNvPr id="99" name="Divider">
            <a:extLst>
              <a:ext uri="{FF2B5EF4-FFF2-40B4-BE49-F238E27FC236}">
                <a16:creationId xmlns:a16="http://schemas.microsoft.com/office/drawing/2014/main" id="{5D396EB3-B009-41EC-883D-783B45B4000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57831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299526"/>
            <a:ext cx="11466576" cy="289591"/>
          </a:xfrm>
        </p:spPr>
        <p:txBody>
          <a:bodyPr>
            <a:noAutofit/>
          </a:bodyPr>
          <a:lstStyle>
            <a:lvl1pPr>
              <a:defRPr sz="1600">
                <a:solidFill>
                  <a:srgbClr val="232F3E"/>
                </a:solidFill>
                <a:latin typeface="Amazon Ember Display Heavy"/>
              </a:defRPr>
            </a:lvl1pPr>
          </a:lstStyle>
          <a:p>
            <a:r>
              <a:rPr lang="en-US"/>
              <a:t>Architecture layout</a:t>
            </a:r>
          </a:p>
        </p:txBody>
      </p:sp>
    </p:spTree>
    <p:custDataLst>
      <p:tags r:id="rId1"/>
    </p:custDataLst>
    <p:extLst>
      <p:ext uri="{BB962C8B-B14F-4D97-AF65-F5344CB8AC3E}">
        <p14:creationId xmlns:p14="http://schemas.microsoft.com/office/powerpoint/2010/main" val="38923998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4932735-622B-4285-A776-740EAD7E422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0" y="154244"/>
            <a:ext cx="12192000" cy="289591"/>
          </a:xfrm>
        </p:spPr>
        <p:txBody>
          <a:bodyPr>
            <a:normAutofit/>
          </a:bodyPr>
          <a:lstStyle>
            <a:lvl1pPr marL="228600">
              <a:defRPr sz="1600">
                <a:solidFill>
                  <a:srgbClr val="232F3E"/>
                </a:solidFill>
                <a:latin typeface="Amazon Ember Display Heavy"/>
              </a:defRPr>
            </a:lvl1pPr>
          </a:lstStyle>
          <a:p>
            <a:r>
              <a:rPr lang="en-US"/>
              <a:t>Full Image layout</a:t>
            </a:r>
          </a:p>
        </p:txBody>
      </p:sp>
      <p:sp>
        <p:nvSpPr>
          <p:cNvPr id="22" name="Picture">
            <a:extLst>
              <a:ext uri="{FF2B5EF4-FFF2-40B4-BE49-F238E27FC236}">
                <a16:creationId xmlns:a16="http://schemas.microsoft.com/office/drawing/2014/main" id="{3725AF1B-6140-4505-81CD-922F8227415C}"/>
              </a:ext>
              <a:ext uri="{C183D7F6-B498-43B3-948B-1728B52AA6E4}">
                <adec:decorative xmlns:adec="http://schemas.microsoft.com/office/drawing/2017/decorative" val="1"/>
              </a:ext>
            </a:extLst>
          </p:cNvPr>
          <p:cNvSpPr>
            <a:spLocks noGrp="1"/>
          </p:cNvSpPr>
          <p:nvPr>
            <p:ph type="pic" idx="22" hasCustomPrompt="1"/>
          </p:nvPr>
        </p:nvSpPr>
        <p:spPr>
          <a:xfrm>
            <a:off x="0" y="444499"/>
            <a:ext cx="12192000" cy="5979265"/>
          </a:xfrm>
        </p:spPr>
        <p:txBody>
          <a:bodyPr anchor="ctr">
            <a:noAutofit/>
          </a:bodyPr>
          <a:lstStyle>
            <a:lvl1pPr marL="0" indent="0" algn="ctr">
              <a:buNone/>
              <a:defRPr sz="36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9597407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KC-Vertic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7"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chemeClr val="bg1"/>
                </a:solidFill>
                <a:latin typeface="Amazon Ember Display Heavy"/>
              </a:defRPr>
            </a:lvl1pPr>
          </a:lstStyle>
          <a:p>
            <a:r>
              <a:rPr lang="en-US"/>
              <a:t>Question and Responses</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39813"/>
            <a:ext cx="4162425" cy="5407025"/>
          </a:xfrm>
          <a:noFill/>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3" name="Fifth Resp #">
            <a:extLst>
              <a:ext uri="{FF2B5EF4-FFF2-40B4-BE49-F238E27FC236}">
                <a16:creationId xmlns:a16="http://schemas.microsoft.com/office/drawing/2014/main" id="{B6D2D170-961D-4140-B087-C6CFDF7BBD75}"/>
              </a:ext>
            </a:extLst>
          </p:cNvPr>
          <p:cNvSpPr>
            <a:spLocks noGrp="1"/>
          </p:cNvSpPr>
          <p:nvPr>
            <p:ph type="body" idx="13" hasCustomPrompt="1"/>
          </p:nvPr>
        </p:nvSpPr>
        <p:spPr>
          <a:xfrm>
            <a:off x="4526280" y="472744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4" name="Fifth Resp Text">
            <a:extLst>
              <a:ext uri="{FF2B5EF4-FFF2-40B4-BE49-F238E27FC236}">
                <a16:creationId xmlns:a16="http://schemas.microsoft.com/office/drawing/2014/main" id="{B428E384-92E9-495A-9CAE-E33E3164F939}"/>
              </a:ext>
            </a:extLst>
          </p:cNvPr>
          <p:cNvSpPr>
            <a:spLocks noGrp="1"/>
          </p:cNvSpPr>
          <p:nvPr>
            <p:ph type="body" idx="14" hasCustomPrompt="1"/>
          </p:nvPr>
        </p:nvSpPr>
        <p:spPr>
          <a:xfrm>
            <a:off x="5431536" y="472744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5" name="Sixth Resp #">
            <a:extLst>
              <a:ext uri="{FF2B5EF4-FFF2-40B4-BE49-F238E27FC236}">
                <a16:creationId xmlns:a16="http://schemas.microsoft.com/office/drawing/2014/main" id="{DC41B7B5-B438-4885-90AE-758ABF2CA9F9}"/>
              </a:ext>
            </a:extLst>
          </p:cNvPr>
          <p:cNvSpPr>
            <a:spLocks noGrp="1"/>
          </p:cNvSpPr>
          <p:nvPr>
            <p:ph type="body" idx="15" hasCustomPrompt="1"/>
          </p:nvPr>
        </p:nvSpPr>
        <p:spPr>
          <a:xfrm>
            <a:off x="4526280" y="556869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6" name="Sixth Resp Text">
            <a:extLst>
              <a:ext uri="{FF2B5EF4-FFF2-40B4-BE49-F238E27FC236}">
                <a16:creationId xmlns:a16="http://schemas.microsoft.com/office/drawing/2014/main" id="{09F72B28-4CF6-4FD1-BA4A-5A98215324E2}"/>
              </a:ext>
            </a:extLst>
          </p:cNvPr>
          <p:cNvSpPr>
            <a:spLocks noGrp="1"/>
          </p:cNvSpPr>
          <p:nvPr>
            <p:ph type="body" idx="16" hasCustomPrompt="1"/>
          </p:nvPr>
        </p:nvSpPr>
        <p:spPr>
          <a:xfrm>
            <a:off x="5431536" y="556869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pic>
        <p:nvPicPr>
          <p:cNvPr id="20" name="Copyright1">
            <a:extLst>
              <a:ext uri="{FF2B5EF4-FFF2-40B4-BE49-F238E27FC236}">
                <a16:creationId xmlns:a16="http://schemas.microsoft.com/office/drawing/2014/main" id="{49A00690-0DF5-4330-B89B-2C9BBCBD2182}"/>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2376214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KC-Vert-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9DC1246-3E71-42C8-88C8-CEB64C15A2A3}"/>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6"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rgbClr val="232F3E"/>
                </a:solidFill>
                <a:latin typeface="Amazon Ember Display Heavy"/>
              </a:defRPr>
            </a:lvl1pPr>
          </a:lstStyle>
          <a:p>
            <a:r>
              <a:rPr lang="en-US"/>
              <a:t>Question and Responses – Option 2</a:t>
            </a:r>
          </a:p>
        </p:txBody>
      </p:sp>
      <p:sp>
        <p:nvSpPr>
          <p:cNvPr id="2" name="Question">
            <a:extLst>
              <a:ext uri="{FF2B5EF4-FFF2-40B4-BE49-F238E27FC236}">
                <a16:creationId xmlns:a16="http://schemas.microsoft.com/office/drawing/2014/main" id="{93617314-864D-45CC-8F94-CE423E6637F9}"/>
              </a:ext>
            </a:extLst>
          </p:cNvPr>
          <p:cNvSpPr>
            <a:spLocks noGrp="1"/>
          </p:cNvSpPr>
          <p:nvPr>
            <p:ph type="body" idx="2" hasCustomPrompt="1"/>
          </p:nvPr>
        </p:nvSpPr>
        <p:spPr>
          <a:xfrm>
            <a:off x="365760" y="1039813"/>
            <a:ext cx="4162425" cy="5407025"/>
          </a:xfrm>
        </p:spPr>
        <p:txBody>
          <a:bodyPr>
            <a:normAutofit/>
          </a:bodyPr>
          <a:lstStyle>
            <a:lvl1pPr marL="0" indent="0" algn="l">
              <a:lnSpc>
                <a:spcPct val="100000"/>
              </a:lnSpc>
              <a:buNone/>
              <a:defRPr sz="2400">
                <a:solidFill>
                  <a:srgbClr val="232F3E"/>
                </a:solidFill>
              </a:defRPr>
            </a:lvl1pPr>
            <a:lvl2pPr algn="l">
              <a:defRPr sz="2000"/>
            </a:lvl2pPr>
            <a:lvl3pPr algn="l">
              <a:defRPr sz="1800"/>
            </a:lvl3pPr>
            <a:lvl4pPr algn="l">
              <a:defRPr sz="1600"/>
            </a:lvl4pPr>
            <a:lvl5pPr algn="l">
              <a:defRPr sz="1600"/>
            </a:lvl5pPr>
          </a:lstStyle>
          <a:p>
            <a:pPr lvl="0"/>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7" name="Fifth Resp #">
            <a:extLst>
              <a:ext uri="{FF2B5EF4-FFF2-40B4-BE49-F238E27FC236}">
                <a16:creationId xmlns:a16="http://schemas.microsoft.com/office/drawing/2014/main" id="{B6D2D170-961D-4140-B087-C6CFDF7BBD75}"/>
              </a:ext>
            </a:extLst>
          </p:cNvPr>
          <p:cNvSpPr>
            <a:spLocks noGrp="1"/>
          </p:cNvSpPr>
          <p:nvPr>
            <p:ph type="body" idx="12" hasCustomPrompt="1"/>
          </p:nvPr>
        </p:nvSpPr>
        <p:spPr>
          <a:xfrm>
            <a:off x="4526280" y="472744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3" name="Fifth Resp Text">
            <a:extLst>
              <a:ext uri="{FF2B5EF4-FFF2-40B4-BE49-F238E27FC236}">
                <a16:creationId xmlns:a16="http://schemas.microsoft.com/office/drawing/2014/main" id="{B428E384-92E9-495A-9CAE-E33E3164F939}"/>
              </a:ext>
            </a:extLst>
          </p:cNvPr>
          <p:cNvSpPr>
            <a:spLocks noGrp="1"/>
          </p:cNvSpPr>
          <p:nvPr>
            <p:ph type="body" idx="13" hasCustomPrompt="1"/>
          </p:nvPr>
        </p:nvSpPr>
        <p:spPr>
          <a:xfrm>
            <a:off x="5431536" y="472744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4" name="Sixth Resp #">
            <a:extLst>
              <a:ext uri="{FF2B5EF4-FFF2-40B4-BE49-F238E27FC236}">
                <a16:creationId xmlns:a16="http://schemas.microsoft.com/office/drawing/2014/main" id="{DC41B7B5-B438-4885-90AE-758ABF2CA9F9}"/>
              </a:ext>
            </a:extLst>
          </p:cNvPr>
          <p:cNvSpPr>
            <a:spLocks noGrp="1"/>
          </p:cNvSpPr>
          <p:nvPr>
            <p:ph type="body" idx="14" hasCustomPrompt="1"/>
          </p:nvPr>
        </p:nvSpPr>
        <p:spPr>
          <a:xfrm>
            <a:off x="4526280" y="556869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5" name="Sixth Resp Text">
            <a:extLst>
              <a:ext uri="{FF2B5EF4-FFF2-40B4-BE49-F238E27FC236}">
                <a16:creationId xmlns:a16="http://schemas.microsoft.com/office/drawing/2014/main" id="{09F72B28-4CF6-4FD1-BA4A-5A98215324E2}"/>
              </a:ext>
            </a:extLst>
          </p:cNvPr>
          <p:cNvSpPr>
            <a:spLocks noGrp="1"/>
          </p:cNvSpPr>
          <p:nvPr>
            <p:ph type="body" idx="15" hasCustomPrompt="1"/>
          </p:nvPr>
        </p:nvSpPr>
        <p:spPr>
          <a:xfrm>
            <a:off x="5431536" y="556869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19470469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reserve="1">
  <p:cSld name="KC-Vertic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chemeClr val="bg1"/>
                </a:solidFill>
                <a:latin typeface="Amazon Ember Display Heavy"/>
              </a:defRPr>
            </a:lvl1pPr>
          </a:lstStyle>
          <a:p>
            <a:r>
              <a:rPr lang="en-US"/>
              <a:t>Answer and explanation</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11111"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0794" y="1420597"/>
            <a:ext cx="6723145" cy="4955378"/>
          </a:xfrm>
          <a:noFill/>
        </p:spPr>
        <p:txBody>
          <a:bodyPr lIns="91440" tIns="91440" rIns="182880" bIns="0" anchor="t"/>
          <a:lstStyle>
            <a:lvl1pPr marL="0" indent="0" algn="l">
              <a:lnSpc>
                <a:spcPct val="9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pic>
        <p:nvPicPr>
          <p:cNvPr id="7" name="Copyright1">
            <a:extLst>
              <a:ext uri="{FF2B5EF4-FFF2-40B4-BE49-F238E27FC236}">
                <a16:creationId xmlns:a16="http://schemas.microsoft.com/office/drawing/2014/main" id="{005D2766-8051-4525-B84F-5BD0A1EA30C0}"/>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0886865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KC-Vert-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19E744-E8A9-4BBA-9A46-E3C8187BE86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Answer and explanation – Option 2</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07808"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1536" y="1417320"/>
            <a:ext cx="6720840" cy="4955378"/>
          </a:xfrm>
          <a:noFill/>
        </p:spPr>
        <p:txBody>
          <a:bodyPr lIns="91440" tIns="91440" rIns="182880" bIns="0" anchor="t"/>
          <a:lstStyle>
            <a:lvl1pPr marL="0" indent="0" algn="l">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265304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Module Out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ABD6F48-2C14-445B-9FF5-34BB44186A53}"/>
              </a:ext>
            </a:extLst>
          </p:cNvPr>
          <p:cNvSpPr>
            <a:spLocks noGrp="1"/>
          </p:cNvSpPr>
          <p:nvPr>
            <p:ph type="sldNum" idx="97"/>
          </p:nvPr>
        </p:nvSpPr>
        <p:spPr>
          <a:xfrm>
            <a:off x="11347704" y="6446520"/>
            <a:ext cx="484632" cy="228600"/>
          </a:xfrm>
        </p:spPr>
        <p:txBody>
          <a:bodyPr/>
          <a:lstStyle>
            <a:lvl1pPr>
              <a:defRPr>
                <a:solidFill>
                  <a:srgbClr val="232F3E"/>
                </a:solidFill>
                <a:latin typeface="+mn-lt"/>
              </a:defRPr>
            </a:lvl1pPr>
          </a:lstStyle>
          <a:p>
            <a:fld id="{4037B1B0-0345-4E15-985A-6BECCDBE474F}" type="slidenum">
              <a:rPr lang="en-US" smtClean="0"/>
              <a:pPr/>
              <a:t>‹#›</a:t>
            </a:fld>
            <a:endParaRPr lang="en-US"/>
          </a:p>
        </p:txBody>
      </p:sp>
      <p:sp>
        <p:nvSpPr>
          <p:cNvPr id="2" name="Module  Title">
            <a:extLst>
              <a:ext uri="{FF2B5EF4-FFF2-40B4-BE49-F238E27FC236}">
                <a16:creationId xmlns:a16="http://schemas.microsoft.com/office/drawing/2014/main" id="{3994D76F-ED98-46E1-ABB9-199672C46C02}"/>
              </a:ext>
            </a:extLst>
          </p:cNvPr>
          <p:cNvSpPr>
            <a:spLocks noGrp="1"/>
          </p:cNvSpPr>
          <p:nvPr>
            <p:ph type="body" idx="2" hasCustomPrompt="1"/>
          </p:nvPr>
        </p:nvSpPr>
        <p:spPr>
          <a:xfrm>
            <a:off x="365760" y="1123950"/>
            <a:ext cx="11634787" cy="388938"/>
          </a:xfrm>
        </p:spPr>
        <p:txBody>
          <a:bodyPr anchor="ctr" anchorCtr="0">
            <a:noAutofit/>
          </a:bodyPr>
          <a:lstStyle>
            <a:lvl1pPr marL="0" indent="0">
              <a:spcBef>
                <a:spcPts val="0"/>
              </a:spcBef>
              <a:spcAft>
                <a:spcPts val="0"/>
              </a:spcAft>
              <a:buNone/>
              <a:defRPr sz="2000">
                <a:solidFill>
                  <a:schemeClr val="bg1"/>
                </a:solidFill>
                <a:latin typeface="+mn-lt"/>
              </a:defRPr>
            </a:lvl1pPr>
          </a:lstStyle>
          <a:p>
            <a:pPr lvl="0"/>
            <a:r>
              <a:rPr lang="en-US"/>
              <a:t>Enter Module Title</a:t>
            </a:r>
          </a:p>
        </p:txBody>
      </p:sp>
      <p:sp>
        <p:nvSpPr>
          <p:cNvPr id="4" name="Section Title">
            <a:extLst>
              <a:ext uri="{FF2B5EF4-FFF2-40B4-BE49-F238E27FC236}">
                <a16:creationId xmlns:a16="http://schemas.microsoft.com/office/drawing/2014/main" id="{44A0A5D8-940C-44D0-9D06-4C68FEF7413D}"/>
              </a:ext>
            </a:extLst>
          </p:cNvPr>
          <p:cNvSpPr>
            <a:spLocks noGrp="1"/>
          </p:cNvSpPr>
          <p:nvPr>
            <p:ph type="title" idx="1" hasCustomPrompt="1"/>
          </p:nvPr>
        </p:nvSpPr>
        <p:spPr>
          <a:xfrm>
            <a:off x="365760" y="1541983"/>
            <a:ext cx="8547012" cy="1188720"/>
          </a:xfrm>
        </p:spPr>
        <p:txBody>
          <a:bodyPr/>
          <a:lstStyle>
            <a:lvl1pPr>
              <a:spcBef>
                <a:spcPts val="0"/>
              </a:spcBef>
              <a:spcAft>
                <a:spcPts val="0"/>
              </a:spcAft>
              <a:defRPr>
                <a:solidFill>
                  <a:schemeClr val="bg1"/>
                </a:solidFill>
                <a:latin typeface="Amazon Ember Display Heavy"/>
              </a:defRPr>
            </a:lvl1pPr>
          </a:lstStyle>
          <a:p>
            <a:r>
              <a:rPr lang="en-US"/>
              <a:t>Enter section title</a:t>
            </a:r>
          </a:p>
        </p:txBody>
      </p:sp>
      <p:sp>
        <p:nvSpPr>
          <p:cNvPr id="3" name="Module Outline">
            <a:extLst>
              <a:ext uri="{FF2B5EF4-FFF2-40B4-BE49-F238E27FC236}">
                <a16:creationId xmlns:a16="http://schemas.microsoft.com/office/drawing/2014/main" id="{91A6C2FB-ED41-4361-926E-A4180B7A0A60}"/>
              </a:ext>
            </a:extLst>
          </p:cNvPr>
          <p:cNvSpPr>
            <a:spLocks noGrp="1"/>
          </p:cNvSpPr>
          <p:nvPr>
            <p:ph type="body" idx="3" hasCustomPrompt="1"/>
          </p:nvPr>
        </p:nvSpPr>
        <p:spPr>
          <a:xfrm>
            <a:off x="914400" y="2743200"/>
            <a:ext cx="7998372" cy="3657600"/>
          </a:xfrm>
        </p:spPr>
        <p:txBody>
          <a:bodyPr/>
          <a:lstStyle>
            <a:lvl1pPr marL="0" indent="0">
              <a:spcBef>
                <a:spcPts val="0"/>
              </a:spcBef>
              <a:spcAft>
                <a:spcPts val="600"/>
              </a:spcAft>
              <a:buNone/>
              <a:defRPr>
                <a:solidFill>
                  <a:schemeClr val="bg1"/>
                </a:solidFill>
                <a:latin typeface="+mn-lt"/>
              </a:defRPr>
            </a:lvl1pPr>
          </a:lstStyle>
          <a:p>
            <a:pPr lvl="0"/>
            <a:r>
              <a:rPr lang="en-US"/>
              <a:t>Enter topic list</a:t>
            </a:r>
          </a:p>
        </p:txBody>
      </p:sp>
      <p:pic>
        <p:nvPicPr>
          <p:cNvPr id="7" name="Copyright1">
            <a:extLst>
              <a:ext uri="{FF2B5EF4-FFF2-40B4-BE49-F238E27FC236}">
                <a16:creationId xmlns:a16="http://schemas.microsoft.com/office/drawing/2014/main" id="{90A2DFBB-3003-4080-87A9-825455A89862}"/>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19"/>
            <a:ext cx="4610100" cy="311150"/>
          </a:xfrm>
          <a:prstGeom prst="rect">
            <a:avLst/>
          </a:prstGeom>
        </p:spPr>
      </p:pic>
    </p:spTree>
    <p:extLst>
      <p:ext uri="{BB962C8B-B14F-4D97-AF65-F5344CB8AC3E}">
        <p14:creationId xmlns:p14="http://schemas.microsoft.com/office/powerpoint/2010/main" val="526271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QA-Horizont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chemeClr val="bg1"/>
                </a:solidFill>
                <a:latin typeface="Amazon Ember Display Heavy"/>
              </a:defRPr>
            </a:lvl1pPr>
          </a:lstStyle>
          <a:p>
            <a:r>
              <a:rPr lang="en-US"/>
              <a:t>Knowledge check</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pic>
        <p:nvPicPr>
          <p:cNvPr id="13" name="Copyright1">
            <a:extLst>
              <a:ext uri="{FF2B5EF4-FFF2-40B4-BE49-F238E27FC236}">
                <a16:creationId xmlns:a16="http://schemas.microsoft.com/office/drawing/2014/main" id="{D612BC5C-D183-4F43-9348-CEF078622BC7}"/>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1816277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A-Horz-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3A540A4D-7B1F-4055-BDC7-7451D12F0E3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rgbClr val="232F3E"/>
                </a:solidFill>
                <a:latin typeface="Amazon Ember Display Heavy"/>
              </a:defRPr>
            </a:lvl1pPr>
          </a:lstStyle>
          <a:p>
            <a:r>
              <a:rPr lang="en-US"/>
              <a:t>Knowledge check – Option 2</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Tree>
    <p:custDataLst>
      <p:tags r:id="rId1"/>
    </p:custDataLst>
    <p:extLst>
      <p:ext uri="{BB962C8B-B14F-4D97-AF65-F5344CB8AC3E}">
        <p14:creationId xmlns:p14="http://schemas.microsoft.com/office/powerpoint/2010/main" val="27479697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KC-Horizont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55445" cy="498849"/>
          </a:xfrm>
        </p:spPr>
        <p:txBody>
          <a:bodyPr/>
          <a:lstStyle>
            <a:lvl1pPr>
              <a:defRPr>
                <a:solidFill>
                  <a:schemeClr val="bg1"/>
                </a:solidFill>
                <a:latin typeface="Amazon Ember Display Heavy"/>
              </a:defRPr>
            </a:lvl1pPr>
          </a:lstStyle>
          <a:p>
            <a:r>
              <a:rPr lang="en-US"/>
              <a:t>Question and Responses</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7" y="697780"/>
            <a:ext cx="11855445" cy="1328883"/>
          </a:xfrm>
          <a:noFill/>
        </p:spPr>
        <p:txBody>
          <a:bodyPr lIns="91440" tIns="0" rIns="91440" bIns="0">
            <a:normAutofit/>
          </a:bodyPr>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37865" cy="317500"/>
          </a:xfrm>
          <a:noFill/>
          <a:ln>
            <a:noFill/>
          </a:ln>
        </p:spPr>
        <p:txBody>
          <a:bodyPr lIns="91440" rIns="91440">
            <a:noAutofit/>
          </a:bodyPr>
          <a:lstStyle>
            <a:lvl1pPr marL="0" indent="0" algn="l">
              <a:lnSpc>
                <a:spcPct val="100000"/>
              </a:lnSpc>
              <a:spcAft>
                <a:spcPts val="0"/>
              </a:spcAft>
              <a:buNone/>
              <a:defRPr sz="1800">
                <a:solidFill>
                  <a:schemeClr val="bg1"/>
                </a:solidFill>
              </a:defRPr>
            </a:lvl1pPr>
          </a:lstStyle>
          <a:p>
            <a:pPr lvl="0"/>
            <a:r>
              <a:rPr lang="en-US"/>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pic>
        <p:nvPicPr>
          <p:cNvPr id="20" name="Copyright1">
            <a:extLst>
              <a:ext uri="{FF2B5EF4-FFF2-40B4-BE49-F238E27FC236}">
                <a16:creationId xmlns:a16="http://schemas.microsoft.com/office/drawing/2014/main" id="{2B452CCE-D69C-498E-9B48-C533DB88BC99}"/>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427163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KC-Horz-Option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CAF8C10-F4D8-45A7-8490-441C53244D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25947" cy="498849"/>
          </a:xfrm>
        </p:spPr>
        <p:txBody>
          <a:bodyPr/>
          <a:lstStyle>
            <a:lvl1pPr>
              <a:defRPr>
                <a:solidFill>
                  <a:srgbClr val="232F3E"/>
                </a:solidFill>
                <a:latin typeface="Amazon Ember Display Heavy"/>
              </a:defRPr>
            </a:lvl1pPr>
          </a:lstStyle>
          <a:p>
            <a:r>
              <a:rPr lang="en-US"/>
              <a:t>Question and Responses – Option 2</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825948" cy="1328883"/>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57678" cy="317500"/>
          </a:xfrm>
          <a:noFill/>
          <a:ln>
            <a:noFill/>
          </a:ln>
        </p:spPr>
        <p:txBody>
          <a:bodyPr lIns="91440" rIns="0">
            <a:noAutofit/>
          </a:bodyPr>
          <a:lstStyle>
            <a:lvl1pPr marL="0" indent="0" algn="l">
              <a:lnSpc>
                <a:spcPct val="100000"/>
              </a:lnSpc>
              <a:spcAft>
                <a:spcPts val="0"/>
              </a:spcAft>
              <a:buNone/>
              <a:defRPr sz="1800">
                <a:solidFill>
                  <a:schemeClr val="bg1"/>
                </a:solidFill>
              </a:defRPr>
            </a:lvl1pPr>
          </a:lstStyle>
          <a:p>
            <a:pPr lvl="0"/>
            <a:r>
              <a:rPr lang="en-US"/>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2757238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reserve="1">
  <p:cSld name="KC-Horizont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chemeClr val="bg1"/>
                </a:solidFill>
                <a:latin typeface="Amazon Ember Display Heavy"/>
              </a:defRPr>
            </a:lvl1pPr>
          </a:lstStyle>
          <a:p>
            <a:r>
              <a:rPr lang="en-US"/>
              <a:t>Answer and explanation</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771597" cy="1405081"/>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pic>
        <p:nvPicPr>
          <p:cNvPr id="7" name="Copyright1">
            <a:extLst>
              <a:ext uri="{FF2B5EF4-FFF2-40B4-BE49-F238E27FC236}">
                <a16:creationId xmlns:a16="http://schemas.microsoft.com/office/drawing/2014/main" id="{2E0A46E6-23DB-43F3-BD7E-C4579838F24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3429311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reserve="1">
  <p:cSld name="KC-Horz-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D596AB2-A27E-4CAB-B6E0-353909D02FB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rgbClr val="232F3E"/>
                </a:solidFill>
                <a:latin typeface="Amazon Ember Display Heavy"/>
              </a:defRPr>
            </a:lvl1pPr>
          </a:lstStyle>
          <a:p>
            <a:r>
              <a:rPr lang="en-US"/>
              <a:t>Answer and explanation – Option 1 </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1"/>
            <a:ext cx="11771597" cy="1345520"/>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1480234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DCF8F5D-C71E-4E90-8FF1-79EC1779773B}"/>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vertical text layout (international) </a:t>
            </a:r>
          </a:p>
        </p:txBody>
      </p:sp>
      <p:pic>
        <p:nvPicPr>
          <p:cNvPr id="99" name="Divider">
            <a:extLst>
              <a:ext uri="{FF2B5EF4-FFF2-40B4-BE49-F238E27FC236}">
                <a16:creationId xmlns:a16="http://schemas.microsoft.com/office/drawing/2014/main" id="{4367E5F6-DCA7-4FF7-A05C-EEBE6326C728}"/>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1033070"/>
            <a:ext cx="11466576" cy="5389244"/>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069786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62931EA5-40B0-4775-AC8C-735FB207C77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1FDB7DAC-24E1-411C-8D5F-3A7FDF188C1D}"/>
              </a:ext>
            </a:extLst>
          </p:cNvPr>
          <p:cNvSpPr>
            <a:spLocks noGrp="1"/>
          </p:cNvSpPr>
          <p:nvPr>
            <p:ph type="title" idx="1" hasCustomPrompt="1"/>
          </p:nvPr>
        </p:nvSpPr>
        <p:spPr>
          <a:xfrm rot="5400000">
            <a:off x="8202716" y="2805126"/>
            <a:ext cx="6127095" cy="1132145"/>
          </a:xfrm>
        </p:spPr>
        <p:txBody>
          <a:bodyPr/>
          <a:lstStyle>
            <a:lvl1pPr marL="0" marR="0" indent="0" algn="l" defTabSz="914400" rtl="0" eaLnBrk="1" fontAlgn="auto" latinLnBrk="0" hangingPunct="1">
              <a:spcBef>
                <a:spcPct val="0"/>
              </a:spcBef>
              <a:spcAft>
                <a:spcPts val="0"/>
              </a:spcAft>
              <a:buClrTx/>
              <a:buSzTx/>
              <a:buFontTx/>
              <a:buNone/>
              <a:tabLst/>
              <a:defRPr>
                <a:solidFill>
                  <a:srgbClr val="232F3E"/>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Vertical title and text layout (international) </a:t>
            </a:r>
          </a:p>
        </p:txBody>
      </p:sp>
      <p:pic>
        <p:nvPicPr>
          <p:cNvPr id="99" name="Divider">
            <a:extLst>
              <a:ext uri="{FF2B5EF4-FFF2-40B4-BE49-F238E27FC236}">
                <a16:creationId xmlns:a16="http://schemas.microsoft.com/office/drawing/2014/main" id="{DA666032-E924-4402-8485-DDD5D20112F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7636951" y="3348031"/>
            <a:ext cx="6126480"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307649"/>
            <a:ext cx="10298328" cy="6127095"/>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051368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a:t>Any slides that appear following this one are NOT approved for production use.</a:t>
            </a:r>
            <a:br>
              <a:rPr lang="en-US"/>
            </a:br>
            <a:br>
              <a:rPr lang="en-US"/>
            </a:br>
            <a:r>
              <a:rPr lang="en-US"/>
              <a:t>-----------</a:t>
            </a:r>
            <a:br>
              <a:rPr lang="en-US"/>
            </a:br>
            <a:br>
              <a:rPr lang="en-US"/>
            </a:br>
            <a:r>
              <a:rPr lang="en-US"/>
              <a:t>Please be sure to remove them before you publish this deck.</a:t>
            </a:r>
          </a:p>
        </p:txBody>
      </p:sp>
      <p:sp>
        <p:nvSpPr>
          <p:cNvPr id="3" name="Slide Number Placeholder 2">
            <a:extLst>
              <a:ext uri="{FF2B5EF4-FFF2-40B4-BE49-F238E27FC236}">
                <a16:creationId xmlns:a16="http://schemas.microsoft.com/office/drawing/2014/main" id="{664A4F83-86A8-4C1D-A1E6-8D3A1610F4E7}"/>
              </a:ext>
            </a:extLst>
          </p:cNvPr>
          <p:cNvSpPr>
            <a:spLocks noGrp="1"/>
          </p:cNvSpPr>
          <p:nvPr>
            <p:ph type="sldNum" idx="10"/>
          </p:nvPr>
        </p:nvSpPr>
        <p:spPr/>
        <p:txBody>
          <a:bodyPr/>
          <a:lstStyle/>
          <a:p>
            <a:fld id="{4037B1B0-0345-4E15-985A-6BECCDBE474F}" type="slidenum">
              <a:rPr lang="en-US" smtClean="0"/>
              <a:pPr/>
              <a:t>‹#›</a:t>
            </a:fld>
            <a:endParaRPr lang="en-US"/>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a:t>STOP</a:t>
            </a:r>
          </a:p>
        </p:txBody>
      </p:sp>
    </p:spTree>
    <p:extLst>
      <p:ext uri="{BB962C8B-B14F-4D97-AF65-F5344CB8AC3E}">
        <p14:creationId xmlns:p14="http://schemas.microsoft.com/office/powerpoint/2010/main" val="42571185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opic Introduction Varia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rmAutofit/>
          </a:bodyPr>
          <a:lstStyle>
            <a:lvl1pPr algn="ctr">
              <a:defRPr sz="3600">
                <a:solidFill>
                  <a:schemeClr val="bg1"/>
                </a:solidFill>
                <a:latin typeface="Amazon Ember Display Heavy"/>
              </a:defRPr>
            </a:lvl1pPr>
          </a:lstStyle>
          <a:p>
            <a:r>
              <a:rPr lang="en-US"/>
              <a:t>Type title here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rm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7" name="Copyright1">
            <a:extLst>
              <a:ext uri="{FF2B5EF4-FFF2-40B4-BE49-F238E27FC236}">
                <a16:creationId xmlns:a16="http://schemas.microsoft.com/office/drawing/2014/main" id="{844CFF04-049D-40C7-9082-60C6CF7684A8}"/>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31910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1709738"/>
            <a:ext cx="11472013" cy="3609846"/>
          </a:xfrm>
        </p:spPr>
        <p:txBody>
          <a:bodyPr anchor="ctr">
            <a:normAutofit/>
          </a:bodyPr>
          <a:lstStyle>
            <a:lvl1pPr>
              <a:spcBef>
                <a:spcPts val="0"/>
              </a:spcBef>
              <a:spcAft>
                <a:spcPts val="0"/>
              </a:spcAft>
              <a:defRPr sz="4000">
                <a:solidFill>
                  <a:schemeClr val="bg1"/>
                </a:solidFill>
                <a:latin typeface="Amazon Ember Display Heavy"/>
              </a:defRPr>
            </a:lvl1pPr>
          </a:lstStyle>
          <a:p>
            <a:r>
              <a:rPr lang="en-US"/>
              <a:t>“Enter quote”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365760" y="5319584"/>
            <a:ext cx="11472013" cy="770066"/>
          </a:xfrm>
        </p:spPr>
        <p:txBody>
          <a:bodyPr/>
          <a:lstStyle>
            <a:lvl1pPr marL="0" indent="0">
              <a:spcBef>
                <a:spcPts val="0"/>
              </a:spcBef>
              <a:spcAft>
                <a:spcPts val="0"/>
              </a:spcAft>
              <a:buNone/>
              <a:defRPr sz="2800">
                <a:solidFill>
                  <a:schemeClr val="bg1"/>
                </a:solidFill>
              </a:defRPr>
            </a:lvl1pPr>
          </a:lstStyle>
          <a:p>
            <a:r>
              <a:rPr lang="en-US"/>
              <a:t>Attribution</a:t>
            </a:r>
          </a:p>
        </p:txBody>
      </p:sp>
      <p:pic>
        <p:nvPicPr>
          <p:cNvPr id="6" name="Copyright2">
            <a:extLst>
              <a:ext uri="{FF2B5EF4-FFF2-40B4-BE49-F238E27FC236}">
                <a16:creationId xmlns:a16="http://schemas.microsoft.com/office/drawing/2014/main" id="{7D4186D3-C2B3-4D1D-8DF1-801C1A413D21}"/>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218612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noChangeAspect="1"/>
          </p:cNvSpPr>
          <p:nvPr>
            <p:ph type="pic" idx="22" hasCustomPrompt="1"/>
          </p:nvPr>
        </p:nvSpPr>
        <p:spPr>
          <a:xfrm>
            <a:off x="8951074" y="2423160"/>
            <a:ext cx="2011680" cy="2011680"/>
          </a:xfrm>
        </p:spPr>
        <p:txBody>
          <a:bodyPr anchor="t">
            <a:noAutofit/>
          </a:bodyPr>
          <a:lstStyle>
            <a:lvl1pPr marL="0" indent="0" algn="ctr">
              <a:buNone/>
              <a:defRPr sz="20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23827477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cademyQuestion">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0" y="185995"/>
            <a:ext cx="12192000" cy="535531"/>
          </a:xfrm>
        </p:spPr>
        <p:txBody>
          <a:bodyPr wrap="square" lIns="182880" rIns="182880">
            <a:spAutoFit/>
          </a:bodyPr>
          <a:lstStyle>
            <a:lvl1pPr>
              <a:lnSpc>
                <a:spcPct val="90000"/>
              </a:lnSpc>
              <a:spcAft>
                <a:spcPts val="0"/>
              </a:spcAft>
              <a:defRPr sz="3200">
                <a:solidFill>
                  <a:srgbClr val="232F3E"/>
                </a:solidFill>
                <a:latin typeface="Amazon Ember Display Heavy"/>
              </a:defRPr>
            </a:lvl1pPr>
          </a:lstStyle>
          <a:p>
            <a:r>
              <a:rPr lang="en-US"/>
              <a:t>Title and text column</a:t>
            </a:r>
          </a:p>
        </p:txBody>
      </p:sp>
      <p:sp>
        <p:nvSpPr>
          <p:cNvPr id="7" name="Text Placeholder 6">
            <a:extLst>
              <a:ext uri="{FF2B5EF4-FFF2-40B4-BE49-F238E27FC236}">
                <a16:creationId xmlns:a16="http://schemas.microsoft.com/office/drawing/2014/main" id="{4F12F17D-55AD-4982-8FE2-C0E80D143499}"/>
              </a:ext>
            </a:extLst>
          </p:cNvPr>
          <p:cNvSpPr>
            <a:spLocks noGrp="1"/>
          </p:cNvSpPr>
          <p:nvPr>
            <p:ph type="body" sz="quarter" idx="98" hasCustomPrompt="1"/>
          </p:nvPr>
        </p:nvSpPr>
        <p:spPr>
          <a:xfrm>
            <a:off x="0" y="721526"/>
            <a:ext cx="12192000" cy="1463040"/>
          </a:xfrm>
          <a:solidFill>
            <a:schemeClr val="accent1"/>
          </a:solidFill>
        </p:spPr>
        <p:txBody>
          <a:bodyPr lIns="182880" tIns="91440" rIns="182880" bIns="91440">
            <a:noAutofit/>
          </a:bodyPr>
          <a:lstStyle>
            <a:lvl1pPr marL="0" indent="0">
              <a:lnSpc>
                <a:spcPct val="100000"/>
              </a:lnSpc>
              <a:spcAft>
                <a:spcPts val="600"/>
              </a:spcAft>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a:t>Enter question text here</a:t>
            </a:r>
          </a:p>
        </p:txBody>
      </p:sp>
    </p:spTree>
    <p:custDataLst>
      <p:tags r:id="rId1"/>
    </p:custDataLst>
    <p:extLst>
      <p:ext uri="{BB962C8B-B14F-4D97-AF65-F5344CB8AC3E}">
        <p14:creationId xmlns:p14="http://schemas.microsoft.com/office/powerpoint/2010/main" val="856589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defRPr sz="3600">
                <a:solidFill>
                  <a:srgbClr val="F1F3F3"/>
                </a:solidFill>
                <a:latin typeface="Amazon Ember Display Heavy"/>
              </a:defRPr>
            </a:lvl1pPr>
          </a:lstStyle>
          <a:p>
            <a:r>
              <a:rPr lang="en-US"/>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a:t>Click to add content</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6" name="Copyright1">
            <a:extLst>
              <a:ext uri="{FF2B5EF4-FFF2-40B4-BE49-F238E27FC236}">
                <a16:creationId xmlns:a16="http://schemas.microsoft.com/office/drawing/2014/main" id="{0BBBF875-E0E3-4837-9CCC-88E0DAFE277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2526479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E52B1449-9D22-45E9-8E29-DD9653749C2D}"/>
              </a:ext>
            </a:extLst>
          </p:cNvPr>
          <p:cNvSpPr>
            <a:spLocks noGrp="1"/>
          </p:cNvSpPr>
          <p:nvPr>
            <p:ph type="title" idx="1" hasCustomPrompt="1"/>
          </p:nvPr>
        </p:nvSpPr>
        <p:spPr>
          <a:xfrm>
            <a:off x="457200" y="1256247"/>
            <a:ext cx="7998031" cy="4049824"/>
          </a:xfrm>
        </p:spPr>
        <p:txBody>
          <a:bodyPr anchor="ctr">
            <a:noAutofit/>
          </a:bodyPr>
          <a:lstStyle>
            <a:lvl1pPr>
              <a:lnSpc>
                <a:spcPct val="100000"/>
              </a:lnSpc>
              <a:spcBef>
                <a:spcPts val="0"/>
              </a:spcBef>
              <a:defRPr sz="4400">
                <a:solidFill>
                  <a:schemeClr val="bg1"/>
                </a:solidFill>
                <a:latin typeface="Amazon Ember Display Heavy"/>
              </a:defRPr>
            </a:lvl1pPr>
          </a:lstStyle>
          <a:p>
            <a:r>
              <a:rPr lang="en-US"/>
              <a:t>Thank you text</a:t>
            </a:r>
          </a:p>
        </p:txBody>
      </p:sp>
      <p:sp>
        <p:nvSpPr>
          <p:cNvPr id="2" name="Corrections text">
            <a:extLst>
              <a:ext uri="{FF2B5EF4-FFF2-40B4-BE49-F238E27FC236}">
                <a16:creationId xmlns:a16="http://schemas.microsoft.com/office/drawing/2014/main" id="{6A373FD5-C6D5-4BB3-B1C2-AF88C1A95E05}"/>
              </a:ext>
            </a:extLst>
          </p:cNvPr>
          <p:cNvSpPr>
            <a:spLocks noGrp="1"/>
          </p:cNvSpPr>
          <p:nvPr>
            <p:ph type="body" idx="2" hasCustomPrompt="1"/>
          </p:nvPr>
        </p:nvSpPr>
        <p:spPr>
          <a:xfrm>
            <a:off x="457200" y="5305425"/>
            <a:ext cx="7997825" cy="1141413"/>
          </a:xfrm>
        </p:spPr>
        <p:txBody>
          <a:bodyPr>
            <a:noAutofit/>
          </a:bodyPr>
          <a:lstStyle>
            <a:lvl1pPr marL="0" indent="0">
              <a:lnSpc>
                <a:spcPct val="100000"/>
              </a:lnSpc>
              <a:spcBef>
                <a:spcPts val="0"/>
              </a:spcBef>
              <a:spcAft>
                <a:spcPts val="0"/>
              </a:spcAft>
              <a:buClrTx/>
              <a:buSzTx/>
              <a:buFontTx/>
              <a:buNone/>
              <a:tabLst/>
              <a:defRPr lang="en-US" b="0" cap="none" spc="0" baseline="0">
                <a:ln>
                  <a:noFill/>
                </a:ln>
                <a:solidFill>
                  <a:schemeClr val="bg1"/>
                </a:solidFill>
                <a:effectLst/>
              </a:defRPr>
            </a:lvl1pPr>
            <a:lvl2pPr marL="457200" indent="0">
              <a:buNone/>
              <a:defRPr sz="2000">
                <a:solidFill>
                  <a:schemeClr val="bg2"/>
                </a:solidFill>
              </a:defRPr>
            </a:lvl2pPr>
            <a:lvl3pPr marL="914400" indent="0">
              <a:buNone/>
              <a:defRPr sz="1800">
                <a:solidFill>
                  <a:schemeClr val="bg2"/>
                </a:solidFill>
              </a:defRPr>
            </a:lvl3pPr>
            <a:lvl4pPr marL="1371600" indent="0">
              <a:buNone/>
              <a:defRPr sz="1600">
                <a:solidFill>
                  <a:schemeClr val="bg2"/>
                </a:solidFill>
              </a:defRPr>
            </a:lvl4pPr>
            <a:lvl5pPr marL="1828800" indent="0">
              <a:buNone/>
              <a:defRPr sz="1600">
                <a:solidFill>
                  <a:schemeClr val="bg2"/>
                </a:solidFill>
              </a:defRPr>
            </a:lvl5pPr>
          </a:lstStyle>
          <a:p>
            <a:pPr marL="0" indent="0">
              <a:lnSpc>
                <a:spcPct val="100000"/>
              </a:lnSpc>
              <a:spcBef>
                <a:spcPts val="0"/>
              </a:spcBef>
              <a:spcAft>
                <a:spcPts val="0"/>
              </a:spcAft>
              <a:buClrTx/>
              <a:buSzTx/>
              <a:buFontTx/>
              <a:buNone/>
              <a:tabLst/>
              <a:defRPr/>
            </a:pPr>
            <a:r>
              <a:rPr lang="en-US" sz="1800">
                <a:solidFill>
                  <a:srgbClr val="F1F3F3"/>
                </a:solidFill>
              </a:rPr>
              <a:t>Type: Corrections, feedback, or other questions? </a:t>
            </a:r>
            <a:br>
              <a:rPr lang="en-US" sz="1800">
                <a:solidFill>
                  <a:srgbClr val="F1F3F3"/>
                </a:solidFill>
              </a:rPr>
            </a:br>
            <a:r>
              <a:rPr lang="en-US" sz="1800">
                <a:solidFill>
                  <a:srgbClr val="F1F3F3"/>
                </a:solidFill>
              </a:rPr>
              <a:t>Contact us at https://support.aws.amazon.com/#/contacts/aws-academy.</a:t>
            </a:r>
          </a:p>
        </p:txBody>
      </p:sp>
      <p:pic>
        <p:nvPicPr>
          <p:cNvPr id="6" name="Copyright1">
            <a:extLst>
              <a:ext uri="{FF2B5EF4-FFF2-40B4-BE49-F238E27FC236}">
                <a16:creationId xmlns:a16="http://schemas.microsoft.com/office/drawing/2014/main" id="{872813F7-982A-459F-982C-723833FAAEAB}"/>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418319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lnSpc>
                <a:spcPct val="90000"/>
              </a:lnSpc>
              <a:spcAft>
                <a:spcPts val="0"/>
              </a:spcAft>
              <a:defRPr>
                <a:solidFill>
                  <a:srgbClr val="232F3E"/>
                </a:solidFill>
                <a:latin typeface="Amazon Ember Display Heavy"/>
              </a:defRPr>
            </a:lvl1pPr>
          </a:lstStyle>
          <a:p>
            <a:r>
              <a:rPr lang="en-US"/>
              <a:t>Title and text column</a:t>
            </a:r>
          </a:p>
        </p:txBody>
      </p:sp>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097280"/>
            <a:ext cx="11466576" cy="5330952"/>
          </a:xfrm>
        </p:spPr>
        <p:txBody>
          <a:bodyPr>
            <a:norm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65017040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3">
            <a:lum/>
          </a:blip>
          <a:srcRect/>
          <a:stretch>
            <a:fillRect/>
          </a:stretch>
        </a:blipFill>
        <a:effectLst/>
      </p:bgPr>
    </p:bg>
    <p:spTree>
      <p:nvGrpSpPr>
        <p:cNvPr id="1" name=""/>
        <p:cNvGrpSpPr/>
        <p:nvPr/>
      </p:nvGrpSpPr>
      <p:grpSpPr>
        <a:xfrm>
          <a:off x="0" y="0"/>
          <a:ext cx="0" cy="0"/>
          <a:chOff x="0" y="0"/>
          <a:chExt cx="0" cy="0"/>
        </a:xfrm>
      </p:grpSpPr>
      <p:sp>
        <p:nvSpPr>
          <p:cNvPr id="89" name="Slide Number">
            <a:extLst>
              <a:ext uri="{FF2B5EF4-FFF2-40B4-BE49-F238E27FC236}">
                <a16:creationId xmlns:a16="http://schemas.microsoft.com/office/drawing/2014/main" id="{A07A00D0-EC0A-44D2-9309-40C08E7F67D5}"/>
              </a:ext>
            </a:extLst>
          </p:cNvPr>
          <p:cNvSpPr>
            <a:spLocks noGrp="1"/>
          </p:cNvSpPr>
          <p:nvPr>
            <p:ph type="sldNum" idx="89"/>
          </p:nvPr>
        </p:nvSpPr>
        <p:spPr>
          <a:xfrm>
            <a:off x="11466576" y="6446520"/>
            <a:ext cx="484632" cy="228600"/>
          </a:xfrm>
          <a:prstGeom prst="rect">
            <a:avLst/>
          </a:prstGeom>
        </p:spPr>
        <p:txBody>
          <a:bodyPr vert="horz" lIns="0" tIns="0" rIns="0" bIns="0" rtlCol="0" anchor="ctr"/>
          <a:lstStyle>
            <a:lvl1pPr algn="r">
              <a:defRPr sz="1200">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95BD4D1B-B3EB-4C0C-8CE3-A35C1F88F6BC}"/>
              </a:ext>
            </a:extLst>
          </p:cNvPr>
          <p:cNvSpPr>
            <a:spLocks noGrp="1"/>
          </p:cNvSpPr>
          <p:nvPr>
            <p:ph type="title" idx="1"/>
          </p:nvPr>
        </p:nvSpPr>
        <p:spPr>
          <a:xfrm>
            <a:off x="365760" y="301752"/>
            <a:ext cx="11567160" cy="731520"/>
          </a:xfrm>
          <a:prstGeom prst="rect">
            <a:avLst/>
          </a:prstGeom>
        </p:spPr>
        <p:txBody>
          <a:bodyPr vert="horz" lIns="91440" tIns="45720" rIns="91440" bIns="45720" rtlCol="0" anchor="ctr">
            <a:normAutofit/>
          </a:bodyPr>
          <a:lstStyle/>
          <a:p>
            <a:r>
              <a:rPr lang="en-US"/>
              <a:t>Click to edit Master title style</a:t>
            </a:r>
          </a:p>
        </p:txBody>
      </p:sp>
      <p:sp>
        <p:nvSpPr>
          <p:cNvPr id="2" name="Content">
            <a:extLst>
              <a:ext uri="{FF2B5EF4-FFF2-40B4-BE49-F238E27FC236}">
                <a16:creationId xmlns:a16="http://schemas.microsoft.com/office/drawing/2014/main" id="{3AF961A5-759C-41EF-B858-64D5160112BA}"/>
              </a:ext>
            </a:extLst>
          </p:cNvPr>
          <p:cNvSpPr>
            <a:spLocks noGrp="1"/>
          </p:cNvSpPr>
          <p:nvPr>
            <p:ph type="body" idx="2"/>
          </p:nvPr>
        </p:nvSpPr>
        <p:spPr>
          <a:xfrm>
            <a:off x="365760" y="1143000"/>
            <a:ext cx="11567160" cy="5294376"/>
          </a:xfrm>
          <a:prstGeom prst="rect">
            <a:avLst/>
          </a:prstGeom>
        </p:spPr>
        <p:txBody>
          <a:bodyPr vert="horz" lIns="91440" tIns="45720" rIns="91440" bIns="45720" rtlCol="0">
            <a:normAutofit/>
          </a:bodyPr>
          <a:lstStyle/>
          <a:p>
            <a:pPr marL="230188" lvl="0" indent="-230188" defTabSz="228600">
              <a:lnSpc>
                <a:spcPct val="100000"/>
              </a:lnSpc>
              <a:spcBef>
                <a:spcPts val="500"/>
              </a:spcBef>
              <a:spcAft>
                <a:spcPts val="600"/>
              </a:spcAft>
              <a:buFont typeface="Amazon Ember Display"/>
            </a:pPr>
            <a:r>
              <a:rPr lang="en-US"/>
              <a:t>Edit Master text styles</a:t>
            </a:r>
          </a:p>
          <a:p>
            <a:pPr marL="457200" lvl="1" indent="-230188" defTabSz="228600">
              <a:lnSpc>
                <a:spcPct val="100000"/>
              </a:lnSpc>
              <a:spcAft>
                <a:spcPts val="600"/>
              </a:spcAft>
              <a:buFont typeface="Amazon Ember Display"/>
            </a:pPr>
            <a:r>
              <a:rPr lang="en-US"/>
              <a:t>Second level</a:t>
            </a:r>
          </a:p>
          <a:p>
            <a:pPr marL="685800" lvl="2" indent="-230188" defTabSz="228600">
              <a:lnSpc>
                <a:spcPct val="100000"/>
              </a:lnSpc>
              <a:spcAft>
                <a:spcPts val="600"/>
              </a:spcAft>
              <a:buFont typeface="Amazon Ember Display"/>
            </a:pPr>
            <a:r>
              <a:rPr lang="en-US"/>
              <a:t>Third level</a:t>
            </a:r>
          </a:p>
          <a:p>
            <a:pPr marL="914400" lvl="3" indent="-230188" defTabSz="228600">
              <a:lnSpc>
                <a:spcPct val="100000"/>
              </a:lnSpc>
              <a:spcAft>
                <a:spcPts val="600"/>
              </a:spcAft>
              <a:buFont typeface="Amazon Ember Display"/>
            </a:pPr>
            <a:r>
              <a:rPr lang="en-US"/>
              <a:t>Fourth level</a:t>
            </a:r>
          </a:p>
          <a:p>
            <a:pPr marL="1143000" lvl="4" indent="-230188" defTabSz="228600">
              <a:lnSpc>
                <a:spcPct val="100000"/>
              </a:lnSpc>
              <a:spcAft>
                <a:spcPts val="600"/>
              </a:spcAft>
              <a:buFont typeface="Amazon Ember Display"/>
            </a:pPr>
            <a:r>
              <a:rPr lang="en-US"/>
              <a:t>Fifth level</a:t>
            </a:r>
          </a:p>
        </p:txBody>
      </p:sp>
      <p:pic>
        <p:nvPicPr>
          <p:cNvPr id="98" name="AWS Logo">
            <a:extLst>
              <a:ext uri="{FF2B5EF4-FFF2-40B4-BE49-F238E27FC236}">
                <a16:creationId xmlns:a16="http://schemas.microsoft.com/office/drawing/2014/main" id="{9E7E1626-AACF-488B-8999-ACEC2A595C0B}"/>
              </a:ext>
              <a:ext uri="{C183D7F6-B498-43B3-948B-1728B52AA6E4}">
                <adec:decorative xmlns:adec="http://schemas.microsoft.com/office/drawing/2017/decorative" val="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243599" y="6445721"/>
            <a:ext cx="366979" cy="219456"/>
          </a:xfrm>
          <a:prstGeom prst="rect">
            <a:avLst/>
          </a:prstGeom>
        </p:spPr>
      </p:pic>
      <p:pic>
        <p:nvPicPr>
          <p:cNvPr id="6" name="Copyright1">
            <a:extLst>
              <a:ext uri="{FF2B5EF4-FFF2-40B4-BE49-F238E27FC236}">
                <a16:creationId xmlns:a16="http://schemas.microsoft.com/office/drawing/2014/main" id="{C320C759-D5D0-424F-9E65-06BA1C6E83D1}"/>
              </a:ext>
              <a:ext uri="{C183D7F6-B498-43B3-948B-1728B52AA6E4}">
                <adec:decorative xmlns:adec="http://schemas.microsoft.com/office/drawing/2017/decorative" val="1"/>
              </a:ext>
            </a:extLst>
          </p:cNvPr>
          <p:cNvPicPr>
            <a:picLocks/>
          </p:cNvPicPr>
          <p:nvPr userDrawn="1"/>
        </p:nvPicPr>
        <p:blipFill>
          <a:blip r:embed="rId66">
            <a:extLst>
              <a:ext uri="{28A0092B-C50C-407E-A947-70E740481C1C}">
                <a14:useLocalDpi xmlns:a14="http://schemas.microsoft.com/office/drawing/2010/main" val="0"/>
              </a:ext>
            </a:extLst>
          </a:blip>
          <a:stretch>
            <a:fillRect/>
          </a:stretch>
        </p:blipFill>
        <p:spPr>
          <a:xfrm>
            <a:off x="3787140" y="6446520"/>
            <a:ext cx="4610100" cy="311150"/>
          </a:xfrm>
          <a:prstGeom prst="rect">
            <a:avLst/>
          </a:prstGeom>
        </p:spPr>
      </p:pic>
    </p:spTree>
    <p:extLst>
      <p:ext uri="{BB962C8B-B14F-4D97-AF65-F5344CB8AC3E}">
        <p14:creationId xmlns:p14="http://schemas.microsoft.com/office/powerpoint/2010/main" val="1510290783"/>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319"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 id="2147484276" r:id="rId17"/>
    <p:sldLayoutId id="2147484277" r:id="rId18"/>
    <p:sldLayoutId id="2147484278" r:id="rId19"/>
    <p:sldLayoutId id="2147484279" r:id="rId20"/>
    <p:sldLayoutId id="2147484280" r:id="rId21"/>
    <p:sldLayoutId id="2147484281" r:id="rId22"/>
    <p:sldLayoutId id="2147484282" r:id="rId23"/>
    <p:sldLayoutId id="2147484283" r:id="rId24"/>
    <p:sldLayoutId id="2147484284" r:id="rId25"/>
    <p:sldLayoutId id="2147484285" r:id="rId26"/>
    <p:sldLayoutId id="2147484286" r:id="rId27"/>
    <p:sldLayoutId id="2147484287" r:id="rId28"/>
    <p:sldLayoutId id="2147484288" r:id="rId29"/>
    <p:sldLayoutId id="2147484289" r:id="rId30"/>
    <p:sldLayoutId id="2147484290" r:id="rId31"/>
    <p:sldLayoutId id="2147484291" r:id="rId32"/>
    <p:sldLayoutId id="2147484292" r:id="rId33"/>
    <p:sldLayoutId id="2147484293" r:id="rId34"/>
    <p:sldLayoutId id="2147484294" r:id="rId35"/>
    <p:sldLayoutId id="2147484295" r:id="rId36"/>
    <p:sldLayoutId id="2147484296" r:id="rId37"/>
    <p:sldLayoutId id="2147484297" r:id="rId38"/>
    <p:sldLayoutId id="2147484298" r:id="rId39"/>
    <p:sldLayoutId id="2147484299" r:id="rId40"/>
    <p:sldLayoutId id="2147484300" r:id="rId41"/>
    <p:sldLayoutId id="2147484301" r:id="rId42"/>
    <p:sldLayoutId id="2147484302" r:id="rId43"/>
    <p:sldLayoutId id="2147484303" r:id="rId44"/>
    <p:sldLayoutId id="2147484304" r:id="rId45"/>
    <p:sldLayoutId id="2147484305" r:id="rId46"/>
    <p:sldLayoutId id="2147484306" r:id="rId47"/>
    <p:sldLayoutId id="2147484307" r:id="rId48"/>
    <p:sldLayoutId id="2147484308" r:id="rId49"/>
    <p:sldLayoutId id="2147484309" r:id="rId50"/>
    <p:sldLayoutId id="2147484310" r:id="rId51"/>
    <p:sldLayoutId id="2147484311" r:id="rId52"/>
    <p:sldLayoutId id="2147484312" r:id="rId53"/>
    <p:sldLayoutId id="2147484313" r:id="rId54"/>
    <p:sldLayoutId id="2147484314" r:id="rId55"/>
    <p:sldLayoutId id="2147484315" r:id="rId56"/>
    <p:sldLayoutId id="2147484316" r:id="rId57"/>
    <p:sldLayoutId id="2147483809" r:id="rId58"/>
    <p:sldLayoutId id="2147484317" r:id="rId59"/>
    <p:sldLayoutId id="2147484318" r:id="rId60"/>
    <p:sldLayoutId id="2147484320" r:id="rId61"/>
  </p:sldLayoutIdLst>
  <p:hf hdr="0" ftr="0" dt="0"/>
  <p:txStyles>
    <p:titleStyle>
      <a:lvl1pPr algn="l" defTabSz="914400" rtl="0" eaLnBrk="1" latinLnBrk="0" hangingPunct="1">
        <a:lnSpc>
          <a:spcPct val="90000"/>
        </a:lnSpc>
        <a:spcBef>
          <a:spcPct val="0"/>
        </a:spcBef>
        <a:buNone/>
        <a:defRPr sz="3600" kern="1200">
          <a:solidFill>
            <a:srgbClr val="232F3E"/>
          </a:solidFill>
          <a:latin typeface="Amazon Ember display"/>
        </a:defRPr>
      </a:lvl1pPr>
    </p:titleStyle>
    <p:bodyStyle>
      <a:lvl1pPr marL="228600" indent="-228600" algn="l" defTabSz="914400" rtl="0" eaLnBrk="1" latinLnBrk="0" hangingPunct="1">
        <a:lnSpc>
          <a:spcPct val="90000"/>
        </a:lnSpc>
        <a:spcBef>
          <a:spcPts val="0"/>
        </a:spcBef>
        <a:spcAft>
          <a:spcPts val="1200"/>
        </a:spcAft>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0"/>
        </a:spcBef>
        <a:spcAft>
          <a:spcPts val="1200"/>
        </a:spcAft>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0"/>
        </a:spcBef>
        <a:spcAft>
          <a:spcPts val="1200"/>
        </a:spcAft>
        <a:buFont typeface="Amazon Ember Display"/>
        <a:buChar char="•"/>
        <a:defRPr lang="en-US" sz="2000" kern="1200" dirty="0">
          <a:solidFill>
            <a:srgbClr val="232F3E"/>
          </a:solidFill>
          <a:latin typeface="Amazon Ember display"/>
        </a:defRPr>
      </a:lvl3pPr>
      <a:lvl4pPr marL="16002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p:bodyStyle>
    <p:otherStyle>
      <a:defPPr>
        <a:defRPr lang="en-US"/>
      </a:defPPr>
      <a:lvl1pPr marL="0" algn="l" defTabSz="914400" rtl="0" eaLnBrk="1" latinLnBrk="0" hangingPunct="1">
        <a:defRPr sz="1800" kern="1200">
          <a:solidFill>
            <a:schemeClr val="tx1"/>
          </a:solidFill>
          <a:latin typeface="Amazon Ember display"/>
        </a:defRPr>
      </a:lvl1pPr>
      <a:lvl2pPr marL="457200" algn="l" defTabSz="914400" rtl="0" eaLnBrk="1" latinLnBrk="0" hangingPunct="1">
        <a:defRPr sz="1800" kern="1200">
          <a:solidFill>
            <a:schemeClr val="tx1"/>
          </a:solidFill>
          <a:latin typeface="Amazon Ember display"/>
        </a:defRPr>
      </a:lvl2pPr>
      <a:lvl3pPr marL="914400" algn="l" defTabSz="914400" rtl="0" eaLnBrk="1" latinLnBrk="0" hangingPunct="1">
        <a:defRPr sz="1800" kern="1200">
          <a:solidFill>
            <a:schemeClr val="tx1"/>
          </a:solidFill>
          <a:latin typeface="Amazon Ember display"/>
        </a:defRPr>
      </a:lvl3pPr>
      <a:lvl4pPr marL="1371600" algn="l" defTabSz="914400" rtl="0" eaLnBrk="1" latinLnBrk="0" hangingPunct="1">
        <a:defRPr sz="1800" kern="1200">
          <a:solidFill>
            <a:schemeClr val="tx1"/>
          </a:solidFill>
          <a:latin typeface="Amazon Ember display"/>
        </a:defRPr>
      </a:lvl4pPr>
      <a:lvl5pPr marL="1828800" algn="l" defTabSz="914400" rtl="0" eaLnBrk="1" latinLnBrk="0" hangingPunct="1">
        <a:defRPr sz="1800" kern="1200">
          <a:solidFill>
            <a:schemeClr val="tx1"/>
          </a:solidFill>
          <a:latin typeface="Amazon Ember display"/>
        </a:defRPr>
      </a:lvl5pPr>
      <a:lvl6pPr marL="2286000" algn="l" defTabSz="914400" rtl="0" eaLnBrk="1" latinLnBrk="0" hangingPunct="1">
        <a:defRPr sz="1800" kern="1200">
          <a:solidFill>
            <a:schemeClr val="tx1"/>
          </a:solidFill>
          <a:latin typeface="Amazon Ember display"/>
        </a:defRPr>
      </a:lvl6pPr>
      <a:lvl7pPr marL="2743200" algn="l" defTabSz="914400" rtl="0" eaLnBrk="1" latinLnBrk="0" hangingPunct="1">
        <a:defRPr sz="1800" kern="1200">
          <a:solidFill>
            <a:schemeClr val="tx1"/>
          </a:solidFill>
          <a:latin typeface="Amazon Ember display"/>
        </a:defRPr>
      </a:lvl7pPr>
      <a:lvl8pPr marL="3200400" algn="l" defTabSz="914400" rtl="0" eaLnBrk="1" latinLnBrk="0" hangingPunct="1">
        <a:defRPr sz="1800" kern="1200">
          <a:solidFill>
            <a:schemeClr val="tx1"/>
          </a:solidFill>
          <a:latin typeface="Amazon Ember display"/>
        </a:defRPr>
      </a:lvl8pPr>
      <a:lvl9pPr marL="3657600" algn="l" defTabSz="914400" rtl="0" eaLnBrk="1" latinLnBrk="0" hangingPunct="1">
        <a:defRPr sz="1800" kern="1200">
          <a:solidFill>
            <a:schemeClr val="tx1"/>
          </a:solidFill>
          <a:latin typeface="Amazon Ember display"/>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341766F-F436-46E9-A30C-DB5888AD0AA7}"/>
              </a:ext>
            </a:extLst>
          </p:cNvPr>
          <p:cNvSpPr>
            <a:spLocks noGrp="1"/>
          </p:cNvSpPr>
          <p:nvPr>
            <p:ph type="title" idx="1"/>
          </p:nvPr>
        </p:nvSpPr>
        <p:spPr>
          <a:xfrm>
            <a:off x="-3893422" y="1615044"/>
            <a:ext cx="15202628" cy="757629"/>
          </a:xfrm>
        </p:spPr>
        <p:txBody>
          <a:bodyPr>
            <a:normAutofit/>
          </a:bodyPr>
          <a:lstStyle/>
          <a:p>
            <a:pPr algn="ctr"/>
            <a:r>
              <a:rPr lang="ar-SA" sz="3600" dirty="0"/>
              <a:t>ترجمة مستندات مشروع GRD</a:t>
            </a:r>
          </a:p>
        </p:txBody>
      </p:sp>
      <p:sp>
        <p:nvSpPr>
          <p:cNvPr id="7" name="Text Placeholder 6">
            <a:extLst>
              <a:ext uri="{FF2B5EF4-FFF2-40B4-BE49-F238E27FC236}">
                <a16:creationId xmlns:a16="http://schemas.microsoft.com/office/drawing/2014/main" id="{2CAF2D29-2980-4EDA-AF88-15884666C42C}"/>
              </a:ext>
            </a:extLst>
          </p:cNvPr>
          <p:cNvSpPr>
            <a:spLocks noGrp="1"/>
          </p:cNvSpPr>
          <p:nvPr>
            <p:ph type="body" idx="2"/>
          </p:nvPr>
        </p:nvSpPr>
        <p:spPr>
          <a:xfrm>
            <a:off x="325305" y="3429000"/>
            <a:ext cx="5500255" cy="1673352"/>
          </a:xfrm>
        </p:spPr>
        <p:txBody>
          <a:bodyPr>
            <a:normAutofit lnSpcReduction="10000"/>
          </a:bodyPr>
          <a:lstStyle/>
          <a:p>
            <a:r>
              <a:rPr lang="ar-SA" sz="2000" dirty="0">
                <a:solidFill>
                  <a:srgbClr val="FFFFFF"/>
                </a:solidFill>
              </a:rPr>
              <a:t>أعضاء الفريق:</a:t>
            </a:r>
          </a:p>
          <a:p>
            <a:pPr marL="342900" indent="-342900">
              <a:buFont typeface="Arial" panose="020B0604020202020204" pitchFamily="34" charset="0"/>
              <a:buChar char="•"/>
            </a:pPr>
            <a:r>
              <a:rPr lang="ar-SA" sz="2000" dirty="0">
                <a:solidFill>
                  <a:srgbClr val="FFFFFF"/>
                </a:solidFill>
              </a:rPr>
              <a:t>سلمان </a:t>
            </a:r>
            <a:r>
              <a:rPr lang="ar-SA" sz="2000" dirty="0" err="1">
                <a:solidFill>
                  <a:srgbClr val="FFFFFF"/>
                </a:solidFill>
              </a:rPr>
              <a:t>عبد الرزاق</a:t>
            </a:r>
            <a:r>
              <a:rPr lang="ar-SA" sz="2000" dirty="0">
                <a:solidFill>
                  <a:srgbClr val="FFFFFF"/>
                </a:solidFill>
              </a:rPr>
              <a:t> علي</a:t>
            </a:r>
          </a:p>
          <a:p>
            <a:pPr marL="342900" indent="-342900">
              <a:buFont typeface="Arial" panose="020B0604020202020204" pitchFamily="34" charset="0"/>
              <a:buChar char="•"/>
            </a:pPr>
            <a:r>
              <a:rPr lang="ar-SA" sz="2000" dirty="0">
                <a:solidFill>
                  <a:srgbClr val="FFFFFF"/>
                </a:solidFill>
              </a:rPr>
              <a:t>أنس خالد</a:t>
            </a:r>
          </a:p>
          <a:p>
            <a:pPr marL="342900" indent="-342900">
              <a:buFont typeface="Arial" panose="020B0604020202020204" pitchFamily="34" charset="0"/>
              <a:buChar char="•"/>
            </a:pPr>
            <a:r>
              <a:rPr lang="ar-SA" sz="2000" dirty="0">
                <a:solidFill>
                  <a:srgbClr val="FFFFFF"/>
                </a:solidFill>
              </a:rPr>
              <a:t>محمود محسن     </a:t>
            </a:r>
          </a:p>
          <a:p>
            <a:pPr marL="342900" indent="-342900">
              <a:buFont typeface="Arial" panose="020B0604020202020204" pitchFamily="34" charset="0"/>
              <a:buChar char="•"/>
            </a:pPr>
            <a:r>
              <a:rPr lang="ar-SA" sz="2000" dirty="0">
                <a:solidFill>
                  <a:srgbClr val="FFFFFF"/>
                </a:solidFill>
              </a:rPr>
              <a:t>عمر عبد الرحمن</a:t>
            </a:r>
          </a:p>
          <a:p>
            <a:pPr marL="342900" indent="-342900">
              <a:buFont typeface="Arial" panose="020B0604020202020204" pitchFamily="34" charset="0"/>
              <a:buChar char="•"/>
            </a:pPr>
            <a:r>
              <a:rPr lang="ar-SA" sz="2000" dirty="0">
                <a:solidFill>
                  <a:srgbClr val="FFFFFF"/>
                </a:solidFill>
              </a:rPr>
              <a:t>عبد الله علي</a:t>
            </a:r>
          </a:p>
        </p:txBody>
      </p:sp>
    </p:spTree>
    <p:extLst>
      <p:ext uri="{BB962C8B-B14F-4D97-AF65-F5344CB8AC3E}">
        <p14:creationId xmlns:p14="http://schemas.microsoft.com/office/powerpoint/2010/main" val="1293668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2</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a:xfrm>
            <a:off x="365760" y="301752"/>
            <a:ext cx="11466576" cy="731318"/>
          </a:xfrm>
        </p:spPr>
        <p:txBody>
          <a:bodyPr anchor="ctr">
            <a:normAutofit/>
          </a:bodyPr>
          <a:lstStyle/>
          <a:p>
            <a:r>
              <a:rPr lang="ar-SA" dirty="0"/>
              <a:t>الظروف التي نواجهها على أساس يومي </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a:xfrm>
            <a:off x="365760" y="1097280"/>
            <a:ext cx="5669280" cy="5330952"/>
          </a:xfrm>
        </p:spPr>
        <p:txBody>
          <a:bodyPr vert="horz" lIns="91440" tIns="45720" rIns="91440" bIns="45720" rtlCol="0">
            <a:normAutofit/>
          </a:bodyPr>
          <a:lstStyle/>
          <a:p>
            <a:pPr>
              <a:lnSpc>
                <a:spcPct val="90000"/>
              </a:lnSpc>
            </a:pPr>
            <a:r>
              <a:rPr lang="ar-SA" dirty="0"/>
              <a:t>كل شخص لديه مشكلة في الترجمة، وخاصة الدقة مع اللغة العربية.</a:t>
            </a:r>
          </a:p>
          <a:p>
            <a:pPr>
              <a:lnSpc>
                <a:spcPct val="90000"/>
              </a:lnSpc>
            </a:pPr>
            <a:r>
              <a:rPr lang="ar-SA" dirty="0"/>
              <a:t>تعد هذه المستندات والمحتوى الموجود فيها أمرًا حيويًا لدعم عملك. ومع ذلك، في كثير من الحالات، يكون المحتوى مليئًا بالنصوص وغالبًا ما يتم كتابته بلغة مختلفة. </a:t>
            </a:r>
          </a:p>
          <a:p>
            <a:pPr>
              <a:lnSpc>
                <a:spcPct val="90000"/>
              </a:lnSpc>
            </a:pPr>
            <a:r>
              <a:rPr lang="ar-SA" dirty="0"/>
              <a:t>هذا يحد من تدفق المعلومات ويمكن أن يؤثر بشكل مباشر على إنتاجية أعمال مؤسستك واستراتيجية التوسع العالمية. </a:t>
            </a:r>
          </a:p>
        </p:txBody>
      </p:sp>
      <p:pic>
        <p:nvPicPr>
          <p:cNvPr id="9" name="Picture 8">
            <a:extLst>
              <a:ext uri="{FF2B5EF4-FFF2-40B4-BE49-F238E27FC236}">
                <a16:creationId xmlns:a16="http://schemas.microsoft.com/office/drawing/2014/main" id="{0DE1A59C-9B3B-DE8F-A4F9-F1FDB5949007}"/>
              </a:ext>
            </a:extLst>
          </p:cNvPr>
          <p:cNvPicPr>
            <a:picLocks noChangeAspect="1"/>
          </p:cNvPicPr>
          <p:nvPr/>
        </p:nvPicPr>
        <p:blipFill rotWithShape="1">
          <a:blip r:embed="rId3">
            <a:extLst>
              <a:ext uri="{28A0092B-C50C-407E-A947-70E740481C1C}">
                <a14:useLocalDpi xmlns:a14="http://schemas.microsoft.com/office/drawing/2010/main" val="0"/>
              </a:ext>
            </a:extLst>
          </a:blip>
          <a:srcRect l="24778" r="4501" b="-1"/>
          <a:stretch/>
        </p:blipFill>
        <p:spPr>
          <a:xfrm>
            <a:off x="6163056" y="1097280"/>
            <a:ext cx="5669280" cy="5330952"/>
          </a:xfrm>
          <a:prstGeom prst="rect">
            <a:avLst/>
          </a:prstGeom>
          <a:noFill/>
        </p:spPr>
      </p:pic>
    </p:spTree>
    <p:extLst>
      <p:ext uri="{BB962C8B-B14F-4D97-AF65-F5344CB8AC3E}">
        <p14:creationId xmlns:p14="http://schemas.microsoft.com/office/powerpoint/2010/main" val="2985972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3</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a:xfrm>
            <a:off x="365760" y="301752"/>
            <a:ext cx="11466576" cy="731318"/>
          </a:xfrm>
        </p:spPr>
        <p:txBody>
          <a:bodyPr anchor="ctr">
            <a:normAutofit/>
          </a:bodyPr>
          <a:lstStyle/>
          <a:p>
            <a:r>
              <a:rPr lang="ar-SA" dirty="0"/>
              <a:t>الحل المقترح</a:t>
            </a:r>
          </a:p>
        </p:txBody>
      </p:sp>
      <p:pic>
        <p:nvPicPr>
          <p:cNvPr id="5" name="Picture 4" descr="A group of people around a table&#10;&#10;Description automatically generated">
            <a:extLst>
              <a:ext uri="{FF2B5EF4-FFF2-40B4-BE49-F238E27FC236}">
                <a16:creationId xmlns:a16="http://schemas.microsoft.com/office/drawing/2014/main" id="{E5A9A49E-7700-5369-00B8-2DFFA39FED7F}"/>
              </a:ext>
            </a:extLst>
          </p:cNvPr>
          <p:cNvPicPr>
            <a:picLocks noChangeAspect="1"/>
          </p:cNvPicPr>
          <p:nvPr/>
        </p:nvPicPr>
        <p:blipFill rotWithShape="1">
          <a:blip r:embed="rId3">
            <a:extLst>
              <a:ext uri="{28A0092B-C50C-407E-A947-70E740481C1C}">
                <a14:useLocalDpi xmlns:a14="http://schemas.microsoft.com/office/drawing/2010/main" val="0"/>
              </a:ext>
            </a:extLst>
          </a:blip>
          <a:srcRect l="9297" r="13603" b="2"/>
          <a:stretch/>
        </p:blipFill>
        <p:spPr>
          <a:xfrm>
            <a:off x="359664" y="1097280"/>
            <a:ext cx="5565483" cy="5233349"/>
          </a:xfrm>
          <a:prstGeom prst="rect">
            <a:avLst/>
          </a:prstGeom>
          <a:noFill/>
        </p:spPr>
      </p:pic>
      <p:sp>
        <p:nvSpPr>
          <p:cNvPr id="32" name="Content Placeholder 31">
            <a:extLst>
              <a:ext uri="{FF2B5EF4-FFF2-40B4-BE49-F238E27FC236}">
                <a16:creationId xmlns:a16="http://schemas.microsoft.com/office/drawing/2014/main" id="{88D0530D-206C-90AE-964C-6E92CE947CDD}"/>
              </a:ext>
            </a:extLst>
          </p:cNvPr>
          <p:cNvSpPr>
            <a:spLocks noGrp="1"/>
          </p:cNvSpPr>
          <p:nvPr>
            <p:ph idx="3"/>
          </p:nvPr>
        </p:nvSpPr>
        <p:spPr>
          <a:xfrm>
            <a:off x="6163056" y="1097280"/>
            <a:ext cx="5669280" cy="5330952"/>
          </a:xfrm>
        </p:spPr>
        <p:txBody>
          <a:bodyPr vert="horz" lIns="91440" tIns="45720" rIns="91440" bIns="45720" rtlCol="0">
            <a:normAutofit/>
          </a:bodyPr>
          <a:lstStyle/>
          <a:p>
            <a:pPr marL="0" indent="0">
              <a:buNone/>
            </a:pPr>
            <a:r>
              <a:rPr lang="ar-SA" dirty="0"/>
              <a:t>استخرج النص من مستندات PDF وترجمته إلى مستند قابل للتحرير بلغة مختلفة باستخدام معالجة الدفعات غير المتزامنة من Amazon Translate. للحصول على حل منخفض الكمون ومنخفض الإنتاجية لترجمة مستندات PDF أصغر حجمًا، يمكنك إجراء الترجمة من خلال واجهة برمجة تطبيقات Amazon Translate API في الوقت الفعلي</a:t>
            </a:r>
            <a:r>
              <a:rPr lang="ar-SA" b="1" dirty="0"/>
              <a:t>.</a:t>
            </a:r>
          </a:p>
          <a:p>
            <a:endParaRPr lang="en-US" dirty="0"/>
          </a:p>
          <a:p>
            <a:endParaRPr lang="en-US" dirty="0"/>
          </a:p>
        </p:txBody>
      </p:sp>
    </p:spTree>
    <p:extLst>
      <p:ext uri="{BB962C8B-B14F-4D97-AF65-F5344CB8AC3E}">
        <p14:creationId xmlns:p14="http://schemas.microsoft.com/office/powerpoint/2010/main" val="4161122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4</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a:xfrm>
            <a:off x="365760" y="1541983"/>
            <a:ext cx="8547012" cy="1188720"/>
          </a:xfrm>
        </p:spPr>
        <p:txBody>
          <a:bodyPr anchor="ctr">
            <a:normAutofit/>
          </a:bodyPr>
          <a:lstStyle/>
          <a:p>
            <a:r>
              <a:rPr lang="ar-SA" dirty="0"/>
              <a:t>تأثير الحل</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type="body" idx="3"/>
          </p:nvPr>
        </p:nvSpPr>
        <p:spPr>
          <a:xfrm>
            <a:off x="365760" y="2173273"/>
            <a:ext cx="7998372" cy="3657600"/>
          </a:xfrm>
        </p:spPr>
        <p:txBody>
          <a:bodyPr vert="horz" lIns="91440" tIns="45720" rIns="91440" bIns="45720" rtlCol="0">
            <a:normAutofit/>
          </a:bodyPr>
          <a:lstStyle/>
          <a:p>
            <a:pPr>
              <a:spcAft>
                <a:spcPts val="600"/>
              </a:spcAft>
            </a:pPr>
            <a:endParaRPr lang="en-US" sz="2600" dirty="0"/>
          </a:p>
          <a:p>
            <a:pPr marL="0" indent="0">
              <a:spcAft>
                <a:spcPts val="600"/>
              </a:spcAft>
              <a:buNone/>
            </a:pPr>
            <a:endParaRPr lang="en-US" sz="2600" dirty="0"/>
          </a:p>
          <a:p>
            <a:pPr marL="0" indent="0">
              <a:spcAft>
                <a:spcPts val="600"/>
              </a:spcAft>
              <a:buNone/>
            </a:pPr>
            <a:r>
              <a:rPr lang="ar-SA" sz="2600" dirty="0"/>
              <a:t>القدرة على </a:t>
            </a:r>
            <a:r>
              <a:rPr lang="ar-SA" sz="2600" b="1" dirty="0"/>
              <a:t>معالجة البيانات على نطاق واسع </a:t>
            </a:r>
            <a:r>
              <a:rPr lang="ar-SA" sz="2600" dirty="0"/>
              <a:t>أصبحت مهمة للمنظمات في جميع الصناعات. خدمات التعلم الآلي المُدارة مثل Amazon </a:t>
            </a:r>
            <a:r>
              <a:rPr lang="ar-SA" sz="2600" dirty="0" err="1"/>
              <a:t>مقتطف</a:t>
            </a:r>
            <a:r>
              <a:rPr lang="ar-SA" sz="2600" dirty="0"/>
              <a:t> ويمكن لـ Amazon Translate تبسيط حياتك </a:t>
            </a:r>
            <a:r>
              <a:rPr lang="ar-SA" sz="2600" b="1" dirty="0"/>
              <a:t>معالجة المستندات </a:t>
            </a:r>
            <a:r>
              <a:rPr lang="ar-SA" sz="2600" dirty="0"/>
              <a:t>و </a:t>
            </a:r>
            <a:r>
              <a:rPr lang="ar-SA" sz="2600" b="1" dirty="0"/>
              <a:t>احتياجات الترجمة</a:t>
            </a:r>
            <a:r>
              <a:rPr lang="ar-SA" sz="2600" dirty="0"/>
              <a:t>، مما يساعدك على التركيز على تلبية احتياجات الأعمال الأساسية مع الحفاظ على إمكانية إدارة التكاليف الإجمالية لتكنولوجيا المعلومات.</a:t>
            </a:r>
          </a:p>
        </p:txBody>
      </p:sp>
    </p:spTree>
    <p:extLst>
      <p:ext uri="{BB962C8B-B14F-4D97-AF65-F5344CB8AC3E}">
        <p14:creationId xmlns:p14="http://schemas.microsoft.com/office/powerpoint/2010/main" val="3532888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090984-7B18-4AB9-8A29-7EAACAB93DB7}"/>
              </a:ext>
            </a:extLst>
          </p:cNvPr>
          <p:cNvSpPr>
            <a:spLocks noGrp="1"/>
          </p:cNvSpPr>
          <p:nvPr>
            <p:ph type="sldNum" idx="97"/>
          </p:nvPr>
        </p:nvSpPr>
        <p:spPr/>
        <p:txBody>
          <a:bodyPr/>
          <a:lstStyle/>
          <a:p>
            <a:fld id="{930176A1-BCF0-4712-97A6-6B495F55390B}" type="slidenum">
              <a:rPr lang="en-US" smtClean="0"/>
              <a:pPr/>
              <a:t>5</a:t>
            </a:fld>
            <a:endParaRPr lang="en-US"/>
          </a:p>
        </p:txBody>
      </p:sp>
      <p:sp>
        <p:nvSpPr>
          <p:cNvPr id="3" name="Title 2">
            <a:extLst>
              <a:ext uri="{FF2B5EF4-FFF2-40B4-BE49-F238E27FC236}">
                <a16:creationId xmlns:a16="http://schemas.microsoft.com/office/drawing/2014/main" id="{80692762-2E68-41FA-805E-632DBC4A8A06}"/>
              </a:ext>
            </a:extLst>
          </p:cNvPr>
          <p:cNvSpPr>
            <a:spLocks noGrp="1"/>
          </p:cNvSpPr>
          <p:nvPr>
            <p:ph type="title" idx="1"/>
          </p:nvPr>
        </p:nvSpPr>
        <p:spPr/>
        <p:txBody>
          <a:bodyPr/>
          <a:lstStyle/>
          <a:p>
            <a:r>
              <a:rPr lang="ar-SA"/>
              <a:t>متطلبات الحل </a:t>
            </a:r>
          </a:p>
        </p:txBody>
      </p:sp>
      <p:sp>
        <p:nvSpPr>
          <p:cNvPr id="4" name="Text Placeholder 3">
            <a:extLst>
              <a:ext uri="{FF2B5EF4-FFF2-40B4-BE49-F238E27FC236}">
                <a16:creationId xmlns:a16="http://schemas.microsoft.com/office/drawing/2014/main" id="{CAD25515-29E4-4B4A-A230-72A825FE8BEA}"/>
              </a:ext>
            </a:extLst>
          </p:cNvPr>
          <p:cNvSpPr>
            <a:spLocks noGrp="1"/>
          </p:cNvSpPr>
          <p:nvPr>
            <p:ph type="body" idx="3"/>
          </p:nvPr>
        </p:nvSpPr>
        <p:spPr/>
        <p:txBody>
          <a:bodyPr vert="horz" lIns="91440" tIns="45720" rIns="91440" bIns="45720" rtlCol="0" anchor="t">
            <a:normAutofit/>
          </a:bodyPr>
          <a:lstStyle/>
          <a:p>
            <a:pPr marL="0" indent="0">
              <a:buNone/>
            </a:pPr>
            <a:endParaRPr lang="en-US"/>
          </a:p>
          <a:p>
            <a:r>
              <a:rPr lang="ar-SA" sz="2000" b="1">
                <a:solidFill>
                  <a:srgbClr val="333333"/>
                </a:solidFill>
                <a:latin typeface="Arial"/>
                <a:cs typeface="Arial"/>
              </a:rPr>
              <a:t>خدمة تخزين أمازون البسيطة</a:t>
            </a:r>
            <a:r>
              <a:rPr lang="ar-SA" sz="2000">
                <a:solidFill>
                  <a:srgbClr val="333333"/>
                </a:solidFill>
                <a:latin typeface="Arial"/>
                <a:cs typeface="Arial"/>
              </a:rPr>
              <a:t> (</a:t>
            </a:r>
            <a:r>
              <a:rPr lang="ar-SA" sz="2000" b="1">
                <a:solidFill>
                  <a:srgbClr val="333333"/>
                </a:solidFill>
                <a:latin typeface="Arial"/>
                <a:cs typeface="Arial"/>
              </a:rPr>
              <a:t>أمازون إس 3</a:t>
            </a:r>
            <a:r>
              <a:rPr lang="ar-SA" sz="2000">
                <a:solidFill>
                  <a:srgbClr val="333333"/>
                </a:solidFill>
                <a:latin typeface="Arial"/>
                <a:cs typeface="Arial"/>
              </a:rPr>
              <a:t>) - يخزن مستنداتك ويسمح بالإدارة المركزية باستخدام عناصر تحكم وصول دقيقة.</a:t>
            </a:r>
          </a:p>
          <a:p>
            <a:r>
              <a:rPr lang="ar-SA" sz="2000" b="1">
                <a:solidFill>
                  <a:srgbClr val="333333"/>
                </a:solidFill>
                <a:latin typeface="Arial"/>
                <a:cs typeface="Arial"/>
              </a:rPr>
              <a:t>خدمة الإشعارات البسيطة من Amazon</a:t>
            </a:r>
            <a:r>
              <a:rPr lang="ar-SA" sz="2000">
                <a:solidFill>
                  <a:srgbClr val="333333"/>
                </a:solidFill>
                <a:latin typeface="Arial"/>
                <a:cs typeface="Arial"/>
              </a:rPr>
              <a:t> (</a:t>
            </a:r>
            <a:r>
              <a:rPr lang="ar-SA" sz="2000" b="1">
                <a:solidFill>
                  <a:srgbClr val="333333"/>
                </a:solidFill>
                <a:latin typeface="Arial"/>
                <a:cs typeface="Arial"/>
              </a:rPr>
              <a:t>أمازون إس إن إس</a:t>
            </a:r>
            <a:r>
              <a:rPr lang="ar-SA" sz="2000">
                <a:solidFill>
                  <a:srgbClr val="333333"/>
                </a:solidFill>
                <a:latin typeface="Arial"/>
                <a:cs typeface="Arial"/>
              </a:rPr>
              <a:t>) - يمكّنك من فصل الخدمات المصغرة والأنظمة الموزعة والتطبيقات التي لا تحتوي على خادم من خلال خدمة الرسائل العامة/الفرعية المتاحة للغاية والمتينة والآمنة والمدارة بالكامل.</a:t>
            </a:r>
          </a:p>
          <a:p>
            <a:r>
              <a:rPr lang="ar-SA" sz="2000" b="1">
                <a:solidFill>
                  <a:srgbClr val="333333"/>
                </a:solidFill>
                <a:latin typeface="Arial"/>
                <a:cs typeface="Arial"/>
              </a:rPr>
              <a:t>AWS لامدا</a:t>
            </a:r>
            <a:r>
              <a:rPr lang="ar-SA" sz="2000">
                <a:solidFill>
                  <a:srgbClr val="333333"/>
                </a:solidFill>
                <a:latin typeface="Arial"/>
                <a:cs typeface="Arial"/>
              </a:rPr>
              <a:t> - يقوم بتشغيل التعليمات البرمجية استجابةً للمشغلات مثل التغييرات في البيانات أو التغييرات في حالة التطبيق أو إجراءات المستخدم. نظرًا لأن خدمات مثل Amazon S3 و Amazon SNS يمكنها تشغيل وظيفة Lambda مباشرة، يمكنك إنشاء مجموعة متنوعة من أنظمة معالجة البيانات بدون خادم في الوقت الفعلي.</a:t>
            </a:r>
          </a:p>
          <a:p>
            <a:r>
              <a:rPr lang="ar-SA" sz="2000" b="1">
                <a:solidFill>
                  <a:srgbClr val="333333"/>
                </a:solidFill>
                <a:latin typeface="Arial"/>
                <a:cs typeface="Arial"/>
              </a:rPr>
              <a:t>وظائف خطوة AWS</a:t>
            </a:r>
            <a:r>
              <a:rPr lang="ar-SA" sz="2000">
                <a:solidFill>
                  <a:srgbClr val="333333"/>
                </a:solidFill>
                <a:latin typeface="Arial"/>
                <a:cs typeface="Arial"/>
              </a:rPr>
              <a:t> - ينسق خدمات AWS المتعددة في عمليات سير العمل بدون خادم.</a:t>
            </a:r>
            <a:endParaRPr lang="en-US"/>
          </a:p>
        </p:txBody>
      </p:sp>
      <p:pic>
        <p:nvPicPr>
          <p:cNvPr id="6" name="Content Placeholder 3">
            <a:extLst>
              <a:ext uri="{FF2B5EF4-FFF2-40B4-BE49-F238E27FC236}">
                <a16:creationId xmlns:a16="http://schemas.microsoft.com/office/drawing/2014/main" id="{631E6006-A2F5-4FBC-89E1-21AA08E18BE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711" y="2503294"/>
            <a:ext cx="2777117" cy="1851411"/>
          </a:xfrm>
          <a:prstGeom prst="rect">
            <a:avLst/>
          </a:prstGeom>
        </p:spPr>
      </p:pic>
    </p:spTree>
    <p:extLst>
      <p:ext uri="{BB962C8B-B14F-4D97-AF65-F5344CB8AC3E}">
        <p14:creationId xmlns:p14="http://schemas.microsoft.com/office/powerpoint/2010/main" val="3660179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6</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a:xfrm>
            <a:off x="365760" y="301752"/>
            <a:ext cx="11466576" cy="731318"/>
          </a:xfrm>
        </p:spPr>
        <p:txBody>
          <a:bodyPr anchor="ctr">
            <a:normAutofit/>
          </a:bodyPr>
          <a:lstStyle/>
          <a:p>
            <a:r>
              <a:rPr lang="ar-SA"/>
              <a:t>التنفيذ المستقبلي </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a:xfrm>
            <a:off x="365760" y="1097280"/>
            <a:ext cx="5669280" cy="5330952"/>
          </a:xfrm>
        </p:spPr>
        <p:txBody>
          <a:bodyPr vert="horz" lIns="91440" tIns="45720" rIns="91440" bIns="45720" rtlCol="0">
            <a:normAutofit/>
          </a:bodyPr>
          <a:lstStyle/>
          <a:p>
            <a:r>
              <a:rPr lang="ar-SA" b="0" i="0" dirty="0">
                <a:effectLst/>
              </a:rPr>
              <a:t> Amazon SQS لوضع المهام في قائمة الانتظار ومعالجة أي فشل محتمل يتعلق بالاختناق وحدود التزامن الافتراضي للخدمة.</a:t>
            </a:r>
          </a:p>
          <a:p>
            <a:r>
              <a:rPr lang="ar-SA" dirty="0"/>
              <a:t>سوف يدعم الترجمة متعددة اللغات.</a:t>
            </a:r>
          </a:p>
          <a:p>
            <a:r>
              <a:rPr lang="ar-SA" dirty="0"/>
              <a:t>سنقوم بترجمة الكلام إلى كلام من خلال التحدث عبر الميكروفون في جهازك.</a:t>
            </a:r>
          </a:p>
        </p:txBody>
      </p:sp>
      <p:pic>
        <p:nvPicPr>
          <p:cNvPr id="6" name="Picture 5" descr="A group of people in a meeting&#10;&#10;Description automatically generated">
            <a:extLst>
              <a:ext uri="{FF2B5EF4-FFF2-40B4-BE49-F238E27FC236}">
                <a16:creationId xmlns:a16="http://schemas.microsoft.com/office/drawing/2014/main" id="{BCB79B6E-BC3B-0B6D-B8AA-70A47C973A26}"/>
              </a:ext>
            </a:extLst>
          </p:cNvPr>
          <p:cNvPicPr>
            <a:picLocks noChangeAspect="1"/>
          </p:cNvPicPr>
          <p:nvPr/>
        </p:nvPicPr>
        <p:blipFill rotWithShape="1">
          <a:blip r:embed="rId3">
            <a:extLst>
              <a:ext uri="{28A0092B-C50C-407E-A947-70E740481C1C}">
                <a14:useLocalDpi xmlns:a14="http://schemas.microsoft.com/office/drawing/2010/main" val="0"/>
              </a:ext>
            </a:extLst>
          </a:blip>
          <a:srcRect l="28999" r="12776" b="-1"/>
          <a:stretch/>
        </p:blipFill>
        <p:spPr>
          <a:xfrm>
            <a:off x="6163056" y="1097280"/>
            <a:ext cx="5669280" cy="5330952"/>
          </a:xfrm>
          <a:prstGeom prst="rect">
            <a:avLst/>
          </a:prstGeom>
          <a:noFill/>
        </p:spPr>
      </p:pic>
    </p:spTree>
    <p:extLst>
      <p:ext uri="{BB962C8B-B14F-4D97-AF65-F5344CB8AC3E}">
        <p14:creationId xmlns:p14="http://schemas.microsoft.com/office/powerpoint/2010/main" val="1756267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E125D-EF16-4D55-911F-84B4B633C221}"/>
              </a:ext>
            </a:extLst>
          </p:cNvPr>
          <p:cNvSpPr>
            <a:spLocks noGrp="1"/>
          </p:cNvSpPr>
          <p:nvPr>
            <p:ph type="title" idx="1"/>
          </p:nvPr>
        </p:nvSpPr>
        <p:spPr/>
        <p:txBody>
          <a:bodyPr/>
          <a:lstStyle/>
          <a:p>
            <a:r>
              <a:rPr lang="ar-SA"/>
              <a:t>شكرًا لك</a:t>
            </a:r>
          </a:p>
        </p:txBody>
      </p:sp>
    </p:spTree>
    <p:extLst>
      <p:ext uri="{BB962C8B-B14F-4D97-AF65-F5344CB8AC3E}">
        <p14:creationId xmlns:p14="http://schemas.microsoft.com/office/powerpoint/2010/main" val="12254535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neBrand EVO (2022-Q4) ColorSet 3">
  <a:themeElements>
    <a:clrScheme name="OneBrand Evo Set 3">
      <a:dk1>
        <a:sysClr val="windowText" lastClr="000000"/>
      </a:dk1>
      <a:lt1>
        <a:sysClr val="window" lastClr="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AWS One Brand Evo">
      <a:majorFont>
        <a:latin typeface="Amazon Ember Display Heavy"/>
        <a:ea typeface=""/>
        <a:cs typeface=""/>
      </a:majorFont>
      <a:minorFont>
        <a:latin typeface="Amazon Ember Display"/>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lite">
      <a:srgbClr val="1A2F4C"/>
    </a:custClr>
    <a:custClr name="Anchor">
      <a:srgbClr val="003181"/>
    </a:custClr>
    <a:custClr name="Sea Blue">
      <a:srgbClr val="005276"/>
    </a:custClr>
    <a:custClr name="Sky">
      <a:srgbClr val="2074D5"/>
    </a:custClr>
    <a:custClr name="Aqua">
      <a:srgbClr val="007FAA"/>
    </a:custClr>
    <a:custClr name="Cyan">
      <a:srgbClr val="7CE8F4"/>
    </a:custClr>
    <a:custClr name="blank">
      <a:srgbClr val="FFFFFF"/>
    </a:custClr>
    <a:custClr name="blank">
      <a:srgbClr val="FFFFFF"/>
    </a:custClr>
    <a:custClr name="blank">
      <a:srgbClr val="FFFFFF"/>
    </a:custClr>
    <a:custClr name="blank">
      <a:srgbClr val="FFFFFF"/>
    </a:custClr>
    <a:custClr name="Galaxy">
      <a:srgbClr val="330066"/>
    </a:custClr>
    <a:custClr name="Dark Grape">
      <a:srgbClr val="563377"/>
    </a:custClr>
    <a:custClr name="Violet">
      <a:srgbClr val="7C5AED"/>
    </a:custClr>
    <a:custClr name="Bright Lilac">
      <a:srgbClr val="CC83EA"/>
    </a:custClr>
    <a:custClr name="Wine">
      <a:srgbClr val="8F1761"/>
    </a:custClr>
    <a:custClr name="Bloodthorn">
      <a:srgbClr val="B5335C"/>
    </a:custClr>
    <a:custClr name="Cosmos">
      <a:srgbClr val="DF2A5D"/>
    </a:custClr>
    <a:custClr name="Magenta">
      <a:srgbClr val="F46EBB"/>
    </a:custClr>
    <a:custClr name="blank">
      <a:srgbClr val="FFFFFF"/>
    </a:custClr>
    <a:custClr name="blank">
      <a:srgbClr val="FFFFFF"/>
    </a:custClr>
    <a:custClr name="Umber">
      <a:srgbClr val="BE4E2E"/>
    </a:custClr>
    <a:custClr name="Smile">
      <a:srgbClr val="FF9900"/>
    </a:custClr>
    <a:custClr name="Peach">
      <a:srgbClr val="FFAD97"/>
    </a:custClr>
    <a:custClr name="Rind">
      <a:srgbClr val="FBD8B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Evergreen">
      <a:srgbClr val="19594E"/>
    </a:custClr>
    <a:custClr name="Salem">
      <a:srgbClr val="197956"/>
    </a:custClr>
    <a:custClr name="Aloha">
      <a:srgbClr val="1DB893"/>
    </a:custClr>
    <a:custClr name="Mist">
      <a:srgbClr val="9FFCE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Dark Squid Ink">
      <a:srgbClr val="161E2D"/>
    </a:custClr>
    <a:custClr name="Squid Ink">
      <a:srgbClr val="232F3E"/>
    </a:custClr>
    <a:custClr name="Stone">
      <a:srgbClr val="D4DADA"/>
    </a:custClr>
    <a:custClr name="Paper">
      <a:srgbClr val="F1F3F3"/>
    </a:custClr>
    <a:custClr name="White">
      <a:srgbClr val="FFFFFF"/>
    </a:custClr>
  </a:custClrLst>
  <a:extLst>
    <a:ext uri="{05A4C25C-085E-4340-85A3-A5531E510DB2}">
      <thm15:themeFamily xmlns:thm15="http://schemas.microsoft.com/office/thememl/2012/main" name="TC Official Evolved ColorSet 4 (2022-Q4).potx" id="{CECD8FAD-F029-48AF-B3C8-C6C68F5F2640}" vid="{A1F5EB9E-5EAA-4239-ADDD-DA0BB31B89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 Official Evolved ColorSet 3 (2022-Q4)</Template>
  <TotalTime>14</TotalTime>
  <Words>1490</Words>
  <Application>Microsoft Office PowerPoint</Application>
  <PresentationFormat>Widescreen</PresentationFormat>
  <Paragraphs>98</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Amazon Ember Display</vt:lpstr>
      <vt:lpstr>Amazon Ember Display</vt:lpstr>
      <vt:lpstr>Amazon Ember Display Heavy</vt:lpstr>
      <vt:lpstr>Arial</vt:lpstr>
      <vt:lpstr>Calibri</vt:lpstr>
      <vt:lpstr>Lucida Console</vt:lpstr>
      <vt:lpstr>OneBrand EVO (2022-Q4) ColorSet 3</vt:lpstr>
      <vt:lpstr>GRD Project Document Translation</vt:lpstr>
      <vt:lpstr>The circumstances we encounter on a daily basis </vt:lpstr>
      <vt:lpstr>Proposed solution</vt:lpstr>
      <vt:lpstr>Solution Impact</vt:lpstr>
      <vt:lpstr>Solution Requirements </vt:lpstr>
      <vt:lpstr>Future implementation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Set 4</dc:title>
  <dc:creator>Stading, Katrina</dc:creator>
  <cp:lastModifiedBy>NV21061 - Anas Khalid</cp:lastModifiedBy>
  <cp:revision>3</cp:revision>
  <dcterms:created xsi:type="dcterms:W3CDTF">2022-11-09T17:00:30Z</dcterms:created>
  <dcterms:modified xsi:type="dcterms:W3CDTF">2023-11-13T09:26:09Z</dcterms:modified>
</cp:coreProperties>
</file>